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Lst>
  <p:notesMasterIdLst>
    <p:notesMasterId r:id="rId13"/>
  </p:notesMasterIdLst>
  <p:handoutMasterIdLst>
    <p:handoutMasterId r:id="rId14"/>
  </p:handoutMasterIdLst>
  <p:sldIdLst>
    <p:sldId id="278" r:id="rId5"/>
    <p:sldId id="282" r:id="rId6"/>
    <p:sldId id="271" r:id="rId7"/>
    <p:sldId id="288" r:id="rId8"/>
    <p:sldId id="284" r:id="rId9"/>
    <p:sldId id="287" r:id="rId10"/>
    <p:sldId id="286" r:id="rId11"/>
    <p:sldId id="29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321" autoAdjust="0"/>
  </p:normalViewPr>
  <p:slideViewPr>
    <p:cSldViewPr snapToGrid="0">
      <p:cViewPr varScale="1">
        <p:scale>
          <a:sx n="97" d="100"/>
          <a:sy n="97" d="100"/>
        </p:scale>
        <p:origin x="1056" y="84"/>
      </p:cViewPr>
      <p:guideLst>
        <p:guide pos="3840"/>
        <p:guide orient="horz" pos="2160"/>
      </p:guideLst>
    </p:cSldViewPr>
  </p:slideViewPr>
  <p:outlineViewPr>
    <p:cViewPr>
      <p:scale>
        <a:sx n="33" d="100"/>
        <a:sy n="33" d="100"/>
      </p:scale>
      <p:origin x="0" y="-4320"/>
    </p:cViewPr>
  </p:outlineViewPr>
  <p:notesTextViewPr>
    <p:cViewPr>
      <p:scale>
        <a:sx n="1" d="1"/>
        <a:sy n="1" d="1"/>
      </p:scale>
      <p:origin x="0" y="0"/>
    </p:cViewPr>
  </p:notesTextViewPr>
  <p:sorterViewPr>
    <p:cViewPr>
      <p:scale>
        <a:sx n="100" d="100"/>
        <a:sy n="100" d="100"/>
      </p:scale>
      <p:origin x="0" y="-1757"/>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C1330B0-5BAC-7408-8C3C-78D8336840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BC71B-6527-4638-937B-C93EB849CB02}" type="datetimeFigureOut">
              <a:rPr lang="en-US" smtClean="0"/>
              <a:t>9/12/2024</a:t>
            </a:fld>
            <a:endParaRPr lang="en-US" dirty="0"/>
          </a:p>
        </p:txBody>
      </p:sp>
      <p:sp>
        <p:nvSpPr>
          <p:cNvPr id="4" name="Footer Placeholder 3">
            <a:extLst>
              <a:ext uri="{FF2B5EF4-FFF2-40B4-BE49-F238E27FC236}">
                <a16:creationId xmlns:a16="http://schemas.microsoft.com/office/drawing/2014/main" id="{F0D7EEB3-E0A5-7440-F7ED-F59975ED1E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F548D11-7466-6432-3BF5-64A1A1FA59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A70580-B89C-4157-871D-6B9318EE5F58}" type="slidenum">
              <a:rPr lang="en-US" smtClean="0"/>
              <a:t>‹#›</a:t>
            </a:fld>
            <a:endParaRPr lang="en-US" dirty="0"/>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5465A2-8C9C-419F-9FD8-234480873777}" type="datetimeFigureOut">
              <a:rPr lang="en-US" smtClean="0"/>
              <a:t>9/12/2024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F00E9-A49D-4007-B3B9-A3783809E505}" type="slidenum">
              <a:rPr lang="en-US" smtClean="0"/>
              <a:t>‹#›</a:t>
            </a:fld>
            <a:endParaRPr lang="en-US" dirty="0"/>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yourself: Nikki Maidl: Social Services Program Officer over Foster Care Licensing.</a:t>
            </a:r>
          </a:p>
          <a:p>
            <a:endParaRPr lang="en-US" dirty="0"/>
          </a:p>
          <a:p>
            <a:r>
              <a:rPr lang="en-US" dirty="0"/>
              <a:t>Recently transitioned into this role and still getting acquainted with the many complicated needs and aspects of this position. </a:t>
            </a:r>
          </a:p>
        </p:txBody>
      </p:sp>
      <p:sp>
        <p:nvSpPr>
          <p:cNvPr id="4" name="Slide Number Placeholder 3"/>
          <p:cNvSpPr>
            <a:spLocks noGrp="1"/>
          </p:cNvSpPr>
          <p:nvPr>
            <p:ph type="sldNum" sz="quarter" idx="5"/>
          </p:nvPr>
        </p:nvSpPr>
        <p:spPr/>
        <p:txBody>
          <a:bodyPr/>
          <a:lstStyle/>
          <a:p>
            <a:fld id="{E7AF00E9-A49D-4007-B3B9-A3783809E505}" type="slidenum">
              <a:rPr lang="en-US" smtClean="0"/>
              <a:t>1</a:t>
            </a:fld>
            <a:endParaRPr lang="en-US" dirty="0"/>
          </a:p>
        </p:txBody>
      </p:sp>
    </p:spTree>
    <p:extLst>
      <p:ext uri="{BB962C8B-B14F-4D97-AF65-F5344CB8AC3E}">
        <p14:creationId xmlns:p14="http://schemas.microsoft.com/office/powerpoint/2010/main" val="2189223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very aware that older youth do not prefer being called children. For purpose of this presentation the feds utilize the term children when providing guidelines for those under the age of 18 and so to simplify purposes I am mirroring this language. </a:t>
            </a:r>
          </a:p>
          <a:p>
            <a:endParaRPr lang="en-US" dirty="0"/>
          </a:p>
          <a:p>
            <a:r>
              <a:rPr lang="en-US" dirty="0"/>
              <a:t>Ask that questions surrounding this be held until the end. There is a lot of outstanding information, and I will circle around to eliciting questions and feedback </a:t>
            </a:r>
          </a:p>
        </p:txBody>
      </p:sp>
      <p:sp>
        <p:nvSpPr>
          <p:cNvPr id="4" name="Slide Number Placeholder 3"/>
          <p:cNvSpPr>
            <a:spLocks noGrp="1"/>
          </p:cNvSpPr>
          <p:nvPr>
            <p:ph type="sldNum" sz="quarter" idx="5"/>
          </p:nvPr>
        </p:nvSpPr>
        <p:spPr/>
        <p:txBody>
          <a:bodyPr/>
          <a:lstStyle/>
          <a:p>
            <a:fld id="{E7AF00E9-A49D-4007-B3B9-A3783809E505}" type="slidenum">
              <a:rPr lang="en-US" smtClean="0"/>
              <a:t>2</a:t>
            </a:fld>
            <a:endParaRPr lang="en-US" dirty="0"/>
          </a:p>
        </p:txBody>
      </p:sp>
    </p:spTree>
    <p:extLst>
      <p:ext uri="{BB962C8B-B14F-4D97-AF65-F5344CB8AC3E}">
        <p14:creationId xmlns:p14="http://schemas.microsoft.com/office/powerpoint/2010/main" val="560649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3</a:t>
            </a:fld>
            <a:endParaRPr lang="en-US" dirty="0"/>
          </a:p>
        </p:txBody>
      </p:sp>
    </p:spTree>
    <p:extLst>
      <p:ext uri="{BB962C8B-B14F-4D97-AF65-F5344CB8AC3E}">
        <p14:creationId xmlns:p14="http://schemas.microsoft.com/office/powerpoint/2010/main" val="603191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dirty="0"/>
              <a:t>Follow-up with Questions requested by </a:t>
            </a:r>
            <a:r>
              <a:rPr lang="en-US" dirty="0" err="1"/>
              <a:t>ACRF</a:t>
            </a:r>
            <a:r>
              <a:rPr lang="en-US" dirty="0"/>
              <a:t>: </a:t>
            </a:r>
            <a:endParaRPr lang="en-US" dirty="0">
              <a:effectLst/>
            </a:endParaRPr>
          </a:p>
          <a:p>
            <a:pPr marL="742950" marR="0" lvl="1" indent="-285750">
              <a:spcBef>
                <a:spcPts val="0"/>
              </a:spcBef>
              <a:spcAft>
                <a:spcPts val="0"/>
              </a:spcAft>
              <a:buFont typeface="Courier New" panose="02070309020205020404" pitchFamily="49" charset="0"/>
              <a:buChar char="o"/>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Big question looking into on whose “say” is it if a Trans youth wants medical intervention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Bio parents, </a:t>
            </a:r>
            <a:r>
              <a:rPr lang="en-US" sz="1100" kern="100" dirty="0" err="1">
                <a:effectLst/>
                <a:latin typeface="Aptos" panose="020B0004020202020204" pitchFamily="34" charset="0"/>
                <a:ea typeface="Aptos" panose="020B0004020202020204" pitchFamily="34" charset="0"/>
                <a:cs typeface="Times New Roman" panose="02020603050405020304" pitchFamily="18" charset="0"/>
              </a:rPr>
              <a:t>ocs</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court order, etc</a:t>
            </a:r>
          </a:p>
          <a:p>
            <a:pPr marL="1143000" marR="0" lvl="2" indent="-228600">
              <a:spcBef>
                <a:spcPts val="0"/>
              </a:spcBef>
              <a:spcAft>
                <a:spcPts val="0"/>
              </a:spcAft>
              <a:buFont typeface="Wingdings" panose="05000000000000000000" pitchFamily="2" charset="2"/>
              <a:buChar char=""/>
            </a:pP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p>
            <a:pPr marL="1143000" marR="0" lvl="2" indent="-228600">
              <a:spcBef>
                <a:spcPts val="0"/>
              </a:spcBef>
              <a:spcAft>
                <a:spcPts val="0"/>
              </a:spcAft>
              <a:buFont typeface="Wingdings" panose="05000000000000000000" pitchFamily="2" charset="2"/>
              <a:buChar char=""/>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What does it look like for a foster child wanting to pursue prior to puberty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5</a:t>
            </a:fld>
            <a:endParaRPr lang="en-US" dirty="0"/>
          </a:p>
        </p:txBody>
      </p:sp>
    </p:spTree>
    <p:extLst>
      <p:ext uri="{BB962C8B-B14F-4D97-AF65-F5344CB8AC3E}">
        <p14:creationId xmlns:p14="http://schemas.microsoft.com/office/powerpoint/2010/main" val="386789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There are many other non-Medicaid individual providers throughout the state that specialize working with LGBTQI+ children.  Accessing these resources for children in care are addressed on a case by cases basis with the child’s primary case worker. </a:t>
            </a:r>
          </a:p>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6</a:t>
            </a:fld>
            <a:endParaRPr lang="en-US" dirty="0"/>
          </a:p>
        </p:txBody>
      </p:sp>
    </p:spTree>
    <p:extLst>
      <p:ext uri="{BB962C8B-B14F-4D97-AF65-F5344CB8AC3E}">
        <p14:creationId xmlns:p14="http://schemas.microsoft.com/office/powerpoint/2010/main" val="3865171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AF00E9-A49D-4007-B3B9-A3783809E505}" type="slidenum">
              <a:rPr lang="en-US" smtClean="0"/>
              <a:t>7</a:t>
            </a:fld>
            <a:endParaRPr lang="en-US" dirty="0"/>
          </a:p>
        </p:txBody>
      </p:sp>
    </p:spTree>
    <p:extLst>
      <p:ext uri="{BB962C8B-B14F-4D97-AF65-F5344CB8AC3E}">
        <p14:creationId xmlns:p14="http://schemas.microsoft.com/office/powerpoint/2010/main" val="3070488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7394-0A20-4CF6-9066-CFC2C1C9D30F}"/>
              </a:ext>
            </a:extLst>
          </p:cNvPr>
          <p:cNvSpPr>
            <a:spLocks noGrp="1"/>
          </p:cNvSpPr>
          <p:nvPr>
            <p:ph type="ctrTitle"/>
          </p:nvPr>
        </p:nvSpPr>
        <p:spPr>
          <a:xfrm>
            <a:off x="3359149" y="389840"/>
            <a:ext cx="8281987" cy="2954655"/>
          </a:xfrm>
        </p:spPr>
        <p:txBody>
          <a:bodyPr anchor="t" anchorCtr="0">
            <a:normAutofit/>
          </a:bodyPr>
          <a:lstStyle>
            <a:lvl1pPr algn="l">
              <a:lnSpc>
                <a:spcPct val="100000"/>
              </a:lnSpc>
              <a:defRPr sz="6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F10971F-8922-4B23-9C80-0643D7E35026}"/>
              </a:ext>
            </a:extLst>
          </p:cNvPr>
          <p:cNvSpPr>
            <a:spLocks noGrp="1"/>
          </p:cNvSpPr>
          <p:nvPr>
            <p:ph type="subTitle" idx="1"/>
          </p:nvPr>
        </p:nvSpPr>
        <p:spPr>
          <a:xfrm>
            <a:off x="3359149" y="3536951"/>
            <a:ext cx="8281989" cy="2555874"/>
          </a:xfrm>
        </p:spPr>
        <p:txBody>
          <a:bodyPr>
            <a:normAutofit/>
          </a:bodyPr>
          <a:lstStyle>
            <a:lvl1pPr marL="0" indent="0" algn="l">
              <a:lnSpc>
                <a:spcPct val="100000"/>
              </a:lnSpc>
              <a:buNone/>
              <a:defRPr sz="2400">
                <a:solidFill>
                  <a:schemeClr val="tx1">
                    <a:alpha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B1BC074-1090-47AF-BDE8-3859BF574BA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F1D6522F-D41A-4734-8BD1-BD6E5A37D04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4D4206-406C-42A3-BBD4-44C043180931}"/>
              </a:ext>
            </a:extLst>
          </p:cNvPr>
          <p:cNvSpPr>
            <a:spLocks noGrp="1"/>
          </p:cNvSpPr>
          <p:nvPr>
            <p:ph type="sldNum" sz="quarter" idx="12"/>
          </p:nvPr>
        </p:nvSpPr>
        <p:spPr/>
        <p:txBody>
          <a:bodyPr/>
          <a:lstStyle/>
          <a:p>
            <a:fld id="{DBA1B0FB-D917-4C8C-928F-313BD683BF39}" type="slidenum">
              <a:rPr lang="en-US" smtClean="0"/>
              <a:t>‹#›</a:t>
            </a:fld>
            <a:endParaRPr lang="en-US" dirty="0"/>
          </a:p>
        </p:txBody>
      </p:sp>
      <p:sp>
        <p:nvSpPr>
          <p:cNvPr id="19" name="Freeform: Shape 18">
            <a:extLst>
              <a:ext uri="{FF2B5EF4-FFF2-40B4-BE49-F238E27FC236}">
                <a16:creationId xmlns:a16="http://schemas.microsoft.com/office/drawing/2014/main" id="{82184FF4-7029-4ED7-813A-192E60608764}"/>
              </a:ext>
            </a:extLst>
          </p:cNvPr>
          <p:cNvSpPr>
            <a:spLocks noChangeAspect="1"/>
          </p:cNvSpPr>
          <p:nvPr/>
        </p:nvSpPr>
        <p:spPr>
          <a:xfrm rot="2700000">
            <a:off x="612445" y="48188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Oval 19">
            <a:extLst>
              <a:ext uri="{FF2B5EF4-FFF2-40B4-BE49-F238E27FC236}">
                <a16:creationId xmlns:a16="http://schemas.microsoft.com/office/drawing/2014/main" id="{AAA7AB09-557C-41AD-9113-FF9F68FA1035}"/>
              </a:ext>
            </a:extLst>
          </p:cNvPr>
          <p:cNvSpPr/>
          <p:nvPr/>
        </p:nvSpPr>
        <p:spPr>
          <a:xfrm rot="8100000">
            <a:off x="626845" y="828962"/>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F99ECAA-1F11-4937-BBA6-51935AB44C9D}"/>
              </a:ext>
            </a:extLst>
          </p:cNvPr>
          <p:cNvSpPr>
            <a:spLocks noChangeAspect="1"/>
          </p:cNvSpPr>
          <p:nvPr/>
        </p:nvSpPr>
        <p:spPr>
          <a:xfrm>
            <a:off x="1800802" y="247285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4" name="Group 33">
            <a:extLst>
              <a:ext uri="{FF2B5EF4-FFF2-40B4-BE49-F238E27FC236}">
                <a16:creationId xmlns:a16="http://schemas.microsoft.com/office/drawing/2014/main" id="{79DE9FAB-6BBA-4CFE-B67D-77B47F01ECA4}"/>
              </a:ext>
            </a:extLst>
          </p:cNvPr>
          <p:cNvGrpSpPr/>
          <p:nvPr/>
        </p:nvGrpSpPr>
        <p:grpSpPr>
          <a:xfrm>
            <a:off x="1329952" y="4524379"/>
            <a:ext cx="1980001" cy="1363916"/>
            <a:chOff x="4879602" y="3781429"/>
            <a:chExt cx="1980001" cy="1363916"/>
          </a:xfrm>
        </p:grpSpPr>
        <p:sp>
          <p:nvSpPr>
            <p:cNvPr id="35" name="Freeform: Shape 34">
              <a:extLst>
                <a:ext uri="{FF2B5EF4-FFF2-40B4-BE49-F238E27FC236}">
                  <a16:creationId xmlns:a16="http://schemas.microsoft.com/office/drawing/2014/main" id="{79FAC916-D9BB-4794-81B4-7C47C67E850D}"/>
                </a:ext>
              </a:extLst>
            </p:cNvPr>
            <p:cNvSpPr>
              <a:spLocks noChangeAspect="1"/>
            </p:cNvSpPr>
            <p:nvPr/>
          </p:nvSpPr>
          <p:spPr>
            <a:xfrm rot="18900000" flipV="1">
              <a:off x="5005634" y="4191206"/>
              <a:ext cx="1853969" cy="926985"/>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254000" dist="50800" dir="16200000">
                <a:schemeClr val="accent1">
                  <a:lumMod val="40000"/>
                  <a:lumOff val="6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B5CA2231-7A65-4D16-8400-A210CC41DB73}"/>
                </a:ext>
              </a:extLst>
            </p:cNvPr>
            <p:cNvSpPr>
              <a:spLocks noChangeAspect="1"/>
            </p:cNvSpPr>
            <p:nvPr/>
          </p:nvSpPr>
          <p:spPr>
            <a:xfrm rot="18900000" flipV="1">
              <a:off x="4957101" y="4052255"/>
              <a:ext cx="1853969" cy="1093090"/>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40000"/>
              </a:schemeClr>
            </a:solidFill>
            <a:ln>
              <a:no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Oval 36">
              <a:extLst>
                <a:ext uri="{FF2B5EF4-FFF2-40B4-BE49-F238E27FC236}">
                  <a16:creationId xmlns:a16="http://schemas.microsoft.com/office/drawing/2014/main" id="{4B089C8C-B82B-4704-88E2-E857A5E21529}"/>
                </a:ext>
              </a:extLst>
            </p:cNvPr>
            <p:cNvSpPr/>
            <p:nvPr/>
          </p:nvSpPr>
          <p:spPr>
            <a:xfrm rot="13500000" flipV="1">
              <a:off x="6040374" y="3601683"/>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Oval 37">
              <a:extLst>
                <a:ext uri="{FF2B5EF4-FFF2-40B4-BE49-F238E27FC236}">
                  <a16:creationId xmlns:a16="http://schemas.microsoft.com/office/drawing/2014/main" id="{434B90C8-5B4D-456E-AD99-80EF748FDD72}"/>
                </a:ext>
              </a:extLst>
            </p:cNvPr>
            <p:cNvSpPr/>
            <p:nvPr/>
          </p:nvSpPr>
          <p:spPr>
            <a:xfrm rot="13500000" flipV="1">
              <a:off x="5059348" y="4582709"/>
              <a:ext cx="107098" cy="466589"/>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393626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79361-B9A1-48F2-9473-23DE30E2D151}"/>
              </a:ext>
            </a:extLst>
          </p:cNvPr>
          <p:cNvSpPr>
            <a:spLocks noGrp="1"/>
          </p:cNvSpPr>
          <p:nvPr>
            <p:ph type="title"/>
          </p:nvPr>
        </p:nvSpPr>
        <p:spPr>
          <a:xfrm>
            <a:off x="550862" y="503906"/>
            <a:ext cx="11090275" cy="1333057"/>
          </a:xfrm>
        </p:spPr>
        <p:txBody>
          <a:bodyPr vert="horz" wrap="square" lIns="0" tIns="0" rIns="0" bIns="0" rtlCol="0" anchor="t" anchorCtr="0">
            <a:normAutofit/>
          </a:bodyPr>
          <a:lstStyle>
            <a:lvl1pPr>
              <a:defRPr lang="en-US" dirty="0"/>
            </a:lvl1pPr>
          </a:lstStyle>
          <a:p>
            <a:pPr lvl="0"/>
            <a:r>
              <a:rPr lang="en-US"/>
              <a:t>Click to edit Master title style</a:t>
            </a:r>
            <a:endParaRPr lang="en-US" dirty="0"/>
          </a:p>
        </p:txBody>
      </p:sp>
      <p:sp>
        <p:nvSpPr>
          <p:cNvPr id="3" name="Vertical Text Placeholder 2">
            <a:extLst>
              <a:ext uri="{FF2B5EF4-FFF2-40B4-BE49-F238E27FC236}">
                <a16:creationId xmlns:a16="http://schemas.microsoft.com/office/drawing/2014/main" id="{FD986779-C2F3-447D-85F7-F6B0E2C97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61572-1A59-4E3B-BA65-3329E9468C69}"/>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FEF84F1-99FE-4F0B-9E76-F581C2C1B6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7B2D769-16B1-43C4-BF14-3175533511ED}"/>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07730566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56583A-514F-4632-820D-E7EE236A46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73CBBB-7DDC-4437-8C7D-22A1C35202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69EBF-DA20-4024-8006-B158D571E08E}"/>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ADBAC8B9-14B5-4DF1-994D-AB47DB3BA0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876582-5F9B-4F5E-AAD5-D608CB68EA3D}"/>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74893063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hasCustomPrompt="1"/>
          </p:nvPr>
        </p:nvSpPr>
        <p:spPr>
          <a:xfrm>
            <a:off x="7018020" y="662937"/>
            <a:ext cx="4624442" cy="5542025"/>
          </a:xfrm>
        </p:spPr>
        <p:txBody>
          <a:bodyPr vert="horz" wrap="square" lIns="0" tIns="0" rIns="0" bIns="0" rtlCol="0" anchor="ctr" anchorCtr="0">
            <a:normAutofit/>
          </a:bodyPr>
          <a:lstStyle>
            <a:lvl1pPr>
              <a:defRPr lang="en-US" dirty="0"/>
            </a:lvl1pPr>
          </a:lstStyle>
          <a:p>
            <a:pPr lvl="0">
              <a:lnSpc>
                <a:spcPct val="100000"/>
              </a:lnSpc>
            </a:pPr>
            <a:r>
              <a:rPr lang="en-US" dirty="0"/>
              <a:t>Click to add title</a:t>
            </a:r>
          </a:p>
        </p:txBody>
      </p:sp>
      <p:sp>
        <p:nvSpPr>
          <p:cNvPr id="9" name="Picture Placeholder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6267450" cy="6858000"/>
          </a:xfrm>
        </p:spPr>
        <p:txBody>
          <a:bodyPr>
            <a:normAutofit/>
          </a:bodyPr>
          <a:lstStyle>
            <a:lvl1pPr marL="0" indent="0" algn="ctr">
              <a:buNone/>
              <a:defRPr sz="2000"/>
            </a:lvl1pPr>
          </a:lstStyle>
          <a:p>
            <a:r>
              <a:rPr lang="en-US" dirty="0"/>
              <a:t>Click icon to insert picture</a:t>
            </a:r>
          </a:p>
        </p:txBody>
      </p:sp>
    </p:spTree>
    <p:extLst>
      <p:ext uri="{BB962C8B-B14F-4D97-AF65-F5344CB8AC3E}">
        <p14:creationId xmlns:p14="http://schemas.microsoft.com/office/powerpoint/2010/main" val="41192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43C4A872-A473-BFD2-150E-387250C2B4DA}"/>
              </a:ext>
              <a:ext uri="{C183D7F6-B498-43B3-948B-1728B52AA6E4}">
                <adec:decorative xmlns:adec="http://schemas.microsoft.com/office/drawing/2017/decorative" val="1"/>
              </a:ext>
            </a:extLst>
          </p:cNvPr>
          <p:cNvGrpSpPr/>
          <p:nvPr userDrawn="1"/>
        </p:nvGrpSpPr>
        <p:grpSpPr>
          <a:xfrm>
            <a:off x="613998" y="5334748"/>
            <a:ext cx="678135" cy="990000"/>
            <a:chOff x="10490969" y="1448827"/>
            <a:chExt cx="678135" cy="990000"/>
          </a:xfrm>
        </p:grpSpPr>
        <p:sp>
          <p:nvSpPr>
            <p:cNvPr id="24" name="Freeform: Shape 23">
              <a:extLst>
                <a:ext uri="{FF2B5EF4-FFF2-40B4-BE49-F238E27FC236}">
                  <a16:creationId xmlns:a16="http://schemas.microsoft.com/office/drawing/2014/main" id="{C5C8D53B-A579-BCFA-58E8-C386DABC92CD}"/>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Oval 24">
              <a:extLst>
                <a:ext uri="{FF2B5EF4-FFF2-40B4-BE49-F238E27FC236}">
                  <a16:creationId xmlns:a16="http://schemas.microsoft.com/office/drawing/2014/main" id="{23A34CAC-4A03-ADDB-E97F-8675E68FC0B3}"/>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6" name="Oval 25">
              <a:extLst>
                <a:ext uri="{FF2B5EF4-FFF2-40B4-BE49-F238E27FC236}">
                  <a16:creationId xmlns:a16="http://schemas.microsoft.com/office/drawing/2014/main" id="{0C733506-2F0D-8F31-52D1-5244F04A706B}"/>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7" name="Freeform: Shape 26">
              <a:extLst>
                <a:ext uri="{FF2B5EF4-FFF2-40B4-BE49-F238E27FC236}">
                  <a16:creationId xmlns:a16="http://schemas.microsoft.com/office/drawing/2014/main" id="{29356E3D-E14C-9C43-7CE4-A7156B1E10DB}"/>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0" name="Title 19">
            <a:extLst>
              <a:ext uri="{FF2B5EF4-FFF2-40B4-BE49-F238E27FC236}">
                <a16:creationId xmlns:a16="http://schemas.microsoft.com/office/drawing/2014/main" id="{85C652DA-55F6-9691-4254-344E0A4E9ABF}"/>
              </a:ext>
            </a:extLst>
          </p:cNvPr>
          <p:cNvSpPr>
            <a:spLocks noGrp="1"/>
          </p:cNvSpPr>
          <p:nvPr>
            <p:ph type="title" hasCustomPrompt="1"/>
          </p:nvPr>
        </p:nvSpPr>
        <p:spPr>
          <a:xfrm>
            <a:off x="550863" y="483924"/>
            <a:ext cx="11090275" cy="1684059"/>
          </a:xfrm>
        </p:spPr>
        <p:txBody>
          <a:bodyPr anchor="b">
            <a:normAutofit/>
          </a:bodyPr>
          <a:lstStyle>
            <a:lvl1pPr>
              <a:defRPr sz="4000"/>
            </a:lvl1pPr>
          </a:lstStyle>
          <a:p>
            <a:r>
              <a:rPr lang="en-US" dirty="0"/>
              <a:t>Click to add title</a:t>
            </a:r>
          </a:p>
        </p:txBody>
      </p:sp>
      <p:sp>
        <p:nvSpPr>
          <p:cNvPr id="22" name="Content Placeholder 21">
            <a:extLst>
              <a:ext uri="{FF2B5EF4-FFF2-40B4-BE49-F238E27FC236}">
                <a16:creationId xmlns:a16="http://schemas.microsoft.com/office/drawing/2014/main" id="{4DB7AC4F-2818-7F0D-AC6A-736D5F2C7392}"/>
              </a:ext>
            </a:extLst>
          </p:cNvPr>
          <p:cNvSpPr>
            <a:spLocks noGrp="1"/>
          </p:cNvSpPr>
          <p:nvPr>
            <p:ph sz="quarter" idx="13" hasCustomPrompt="1"/>
          </p:nvPr>
        </p:nvSpPr>
        <p:spPr>
          <a:xfrm>
            <a:off x="550863" y="2419350"/>
            <a:ext cx="11090274" cy="3913188"/>
          </a:xfrm>
        </p:spPr>
        <p:txBody>
          <a:bodyPr>
            <a:normAutofit/>
          </a:bodyPr>
          <a:lstStyle>
            <a:lvl1pPr marL="0" indent="0">
              <a:buNone/>
              <a:defRPr sz="18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t>‹#›</a:t>
            </a:fld>
            <a:endParaRPr lang="en-US" dirty="0"/>
          </a:p>
        </p:txBody>
      </p:sp>
      <p:grpSp>
        <p:nvGrpSpPr>
          <p:cNvPr id="5" name="Group 4">
            <a:extLst>
              <a:ext uri="{FF2B5EF4-FFF2-40B4-BE49-F238E27FC236}">
                <a16:creationId xmlns:a16="http://schemas.microsoft.com/office/drawing/2014/main" id="{6C61DF04-D7CB-2B19-8BB9-3E90A661973E}"/>
              </a:ext>
              <a:ext uri="{C183D7F6-B498-43B3-948B-1728B52AA6E4}">
                <adec:decorative xmlns:adec="http://schemas.microsoft.com/office/drawing/2017/decorative" val="1"/>
              </a:ext>
            </a:extLst>
          </p:cNvPr>
          <p:cNvGrpSpPr/>
          <p:nvPr userDrawn="1"/>
        </p:nvGrpSpPr>
        <p:grpSpPr>
          <a:xfrm>
            <a:off x="9010824" y="1514007"/>
            <a:ext cx="734257" cy="760506"/>
            <a:chOff x="5243759" y="1363788"/>
            <a:chExt cx="734257" cy="760506"/>
          </a:xfrm>
        </p:grpSpPr>
        <p:sp>
          <p:nvSpPr>
            <p:cNvPr id="6" name="Freeform 5">
              <a:extLst>
                <a:ext uri="{FF2B5EF4-FFF2-40B4-BE49-F238E27FC236}">
                  <a16:creationId xmlns:a16="http://schemas.microsoft.com/office/drawing/2014/main" id="{5DE1CC00-F893-E215-8086-65B6605C5FC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Freeform 6">
              <a:extLst>
                <a:ext uri="{FF2B5EF4-FFF2-40B4-BE49-F238E27FC236}">
                  <a16:creationId xmlns:a16="http://schemas.microsoft.com/office/drawing/2014/main" id="{6EBF50D9-F9B8-ADB3-8B4A-AF19564EE6EB}"/>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Freeform 8">
              <a:extLst>
                <a:ext uri="{FF2B5EF4-FFF2-40B4-BE49-F238E27FC236}">
                  <a16:creationId xmlns:a16="http://schemas.microsoft.com/office/drawing/2014/main" id="{80BE1060-7183-58F8-EEBF-64135EE82BC5}"/>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1" name="Oval 10">
            <a:extLst>
              <a:ext uri="{FF2B5EF4-FFF2-40B4-BE49-F238E27FC236}">
                <a16:creationId xmlns:a16="http://schemas.microsoft.com/office/drawing/2014/main" id="{E597A3BE-0D13-9033-E3FD-78202DB799C8}"/>
              </a:ext>
              <a:ext uri="{C183D7F6-B498-43B3-948B-1728B52AA6E4}">
                <adec:decorative xmlns:adec="http://schemas.microsoft.com/office/drawing/2017/decorative" val="1"/>
              </a:ext>
            </a:extLst>
          </p:cNvPr>
          <p:cNvSpPr>
            <a:spLocks noChangeAspect="1"/>
          </p:cNvSpPr>
          <p:nvPr userDrawn="1"/>
        </p:nvSpPr>
        <p:spPr>
          <a:xfrm>
            <a:off x="10168304"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2" name="Group 11">
            <a:extLst>
              <a:ext uri="{FF2B5EF4-FFF2-40B4-BE49-F238E27FC236}">
                <a16:creationId xmlns:a16="http://schemas.microsoft.com/office/drawing/2014/main" id="{D8867D9A-3F3B-94C3-244B-0006226AEF73}"/>
              </a:ext>
              <a:ext uri="{C183D7F6-B498-43B3-948B-1728B52AA6E4}">
                <adec:decorative xmlns:adec="http://schemas.microsoft.com/office/drawing/2017/decorative" val="1"/>
              </a:ext>
            </a:extLst>
          </p:cNvPr>
          <p:cNvGrpSpPr/>
          <p:nvPr userDrawn="1"/>
        </p:nvGrpSpPr>
        <p:grpSpPr>
          <a:xfrm flipH="1">
            <a:off x="9063019" y="3199533"/>
            <a:ext cx="3597052" cy="2615018"/>
            <a:chOff x="4541453" y="3199533"/>
            <a:chExt cx="3597052" cy="2615018"/>
          </a:xfrm>
        </p:grpSpPr>
        <p:sp>
          <p:nvSpPr>
            <p:cNvPr id="13" name="Freeform: Shape 38">
              <a:extLst>
                <a:ext uri="{FF2B5EF4-FFF2-40B4-BE49-F238E27FC236}">
                  <a16:creationId xmlns:a16="http://schemas.microsoft.com/office/drawing/2014/main" id="{955FC3D1-6227-A188-CCDB-11D573FD807A}"/>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4" name="Group 13">
              <a:extLst>
                <a:ext uri="{FF2B5EF4-FFF2-40B4-BE49-F238E27FC236}">
                  <a16:creationId xmlns:a16="http://schemas.microsoft.com/office/drawing/2014/main" id="{AE6BE70E-C41E-449D-A48C-4EB6BB7DC20D}"/>
                </a:ext>
              </a:extLst>
            </p:cNvPr>
            <p:cNvGrpSpPr/>
            <p:nvPr/>
          </p:nvGrpSpPr>
          <p:grpSpPr>
            <a:xfrm>
              <a:off x="4541453" y="3199533"/>
              <a:ext cx="3478701" cy="2615018"/>
              <a:chOff x="-481151" y="3199533"/>
              <a:chExt cx="3478701" cy="2615018"/>
            </a:xfrm>
          </p:grpSpPr>
          <p:sp>
            <p:nvSpPr>
              <p:cNvPr id="15" name="Freeform: Shape 32">
                <a:extLst>
                  <a:ext uri="{FF2B5EF4-FFF2-40B4-BE49-F238E27FC236}">
                    <a16:creationId xmlns:a16="http://schemas.microsoft.com/office/drawing/2014/main" id="{B7C0B12B-49BE-7855-18FB-8583C8DD9617}"/>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Oval 15">
                <a:extLst>
                  <a:ext uri="{FF2B5EF4-FFF2-40B4-BE49-F238E27FC236}">
                    <a16:creationId xmlns:a16="http://schemas.microsoft.com/office/drawing/2014/main" id="{67C78A37-D378-70D3-D6E3-AB9400EB583E}"/>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grpSp>
        <p:nvGrpSpPr>
          <p:cNvPr id="17" name="Group 16">
            <a:extLst>
              <a:ext uri="{FF2B5EF4-FFF2-40B4-BE49-F238E27FC236}">
                <a16:creationId xmlns:a16="http://schemas.microsoft.com/office/drawing/2014/main" id="{02491172-466F-19CC-B639-A1C3CAB1D43A}"/>
              </a:ext>
              <a:ext uri="{C183D7F6-B498-43B3-948B-1728B52AA6E4}">
                <adec:decorative xmlns:adec="http://schemas.microsoft.com/office/drawing/2017/decorative" val="1"/>
              </a:ext>
            </a:extLst>
          </p:cNvPr>
          <p:cNvGrpSpPr/>
          <p:nvPr userDrawn="1"/>
        </p:nvGrpSpPr>
        <p:grpSpPr>
          <a:xfrm>
            <a:off x="5690545" y="4100655"/>
            <a:ext cx="1335600" cy="1262947"/>
            <a:chOff x="10145015" y="2343978"/>
            <a:chExt cx="1335600" cy="1262947"/>
          </a:xfrm>
        </p:grpSpPr>
        <p:sp>
          <p:nvSpPr>
            <p:cNvPr id="18" name="Freeform: Shape 25">
              <a:extLst>
                <a:ext uri="{FF2B5EF4-FFF2-40B4-BE49-F238E27FC236}">
                  <a16:creationId xmlns:a16="http://schemas.microsoft.com/office/drawing/2014/main" id="{45EC885D-265C-397B-5DAF-57A66CDA30B5}"/>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Oval 18">
              <a:extLst>
                <a:ext uri="{FF2B5EF4-FFF2-40B4-BE49-F238E27FC236}">
                  <a16:creationId xmlns:a16="http://schemas.microsoft.com/office/drawing/2014/main" id="{3601DB21-D937-2F89-DC26-063DFC7800C8}"/>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Tree>
    <p:extLst>
      <p:ext uri="{BB962C8B-B14F-4D97-AF65-F5344CB8AC3E}">
        <p14:creationId xmlns:p14="http://schemas.microsoft.com/office/powerpoint/2010/main" val="2207653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76C4EAC-BBDE-1963-BD72-3BD2A47DC59C}"/>
              </a:ext>
            </a:extLst>
          </p:cNvPr>
          <p:cNvSpPr>
            <a:spLocks noGrp="1"/>
          </p:cNvSpPr>
          <p:nvPr>
            <p:ph type="ctrTitle" hasCustomPrompt="1"/>
          </p:nvPr>
        </p:nvSpPr>
        <p:spPr>
          <a:xfrm>
            <a:off x="550863" y="4045464"/>
            <a:ext cx="11115355" cy="2286000"/>
          </a:xfrm>
        </p:spPr>
        <p:txBody>
          <a:bodyPr anchor="ctr">
            <a:noAutofit/>
          </a:bodyPr>
          <a:lstStyle>
            <a:lvl1pPr algn="l">
              <a:defRPr sz="5400"/>
            </a:lvl1pPr>
          </a:lstStyle>
          <a:p>
            <a:r>
              <a:rPr lang="en-US" dirty="0"/>
              <a:t>Click to add title</a:t>
            </a:r>
          </a:p>
        </p:txBody>
      </p:sp>
      <p:sp>
        <p:nvSpPr>
          <p:cNvPr id="8" name="Picture Placeholder 7">
            <a:extLst>
              <a:ext uri="{FF2B5EF4-FFF2-40B4-BE49-F238E27FC236}">
                <a16:creationId xmlns:a16="http://schemas.microsoft.com/office/drawing/2014/main" id="{E592AF4F-2F83-7005-B3AC-6FCC7FB19140}"/>
              </a:ext>
            </a:extLst>
          </p:cNvPr>
          <p:cNvSpPr>
            <a:spLocks noGrp="1"/>
          </p:cNvSpPr>
          <p:nvPr>
            <p:ph type="pic" sz="quarter" idx="13" hasCustomPrompt="1"/>
          </p:nvPr>
        </p:nvSpPr>
        <p:spPr>
          <a:xfrm>
            <a:off x="0" y="4594"/>
            <a:ext cx="12192000" cy="3771878"/>
          </a:xfrm>
        </p:spPr>
        <p:txBody>
          <a:bodyPr>
            <a:noAutofit/>
          </a:bodyPr>
          <a:lstStyle>
            <a:lvl1pPr marL="0" indent="0" algn="ctr">
              <a:buNone/>
              <a:defRPr sz="2000"/>
            </a:lvl1pPr>
          </a:lstStyle>
          <a:p>
            <a:r>
              <a:rPr lang="en-US" dirty="0"/>
              <a:t>Click icon to insert picture</a:t>
            </a:r>
          </a:p>
        </p:txBody>
      </p:sp>
      <p:sp>
        <p:nvSpPr>
          <p:cNvPr id="7" name="Oval 6">
            <a:extLst>
              <a:ext uri="{FF2B5EF4-FFF2-40B4-BE49-F238E27FC236}">
                <a16:creationId xmlns:a16="http://schemas.microsoft.com/office/drawing/2014/main" id="{57BF9F63-86BE-5515-AD3C-59481B3FF4B4}"/>
              </a:ext>
              <a:ext uri="{C183D7F6-B498-43B3-948B-1728B52AA6E4}">
                <adec:decorative xmlns:adec="http://schemas.microsoft.com/office/drawing/2017/decorative" val="1"/>
              </a:ext>
            </a:extLst>
          </p:cNvPr>
          <p:cNvSpPr>
            <a:spLocks noChangeAspect="1"/>
          </p:cNvSpPr>
          <p:nvPr userDrawn="1"/>
        </p:nvSpPr>
        <p:spPr>
          <a:xfrm>
            <a:off x="1225773" y="385222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673299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1">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C87E98C0-6053-9701-92D0-4EF9ADBC500C}"/>
              </a:ext>
              <a:ext uri="{C183D7F6-B498-43B3-948B-1728B52AA6E4}">
                <adec:decorative xmlns:adec="http://schemas.microsoft.com/office/drawing/2017/decorative" val="1"/>
              </a:ext>
            </a:extLst>
          </p:cNvPr>
          <p:cNvGrpSpPr/>
          <p:nvPr userDrawn="1"/>
        </p:nvGrpSpPr>
        <p:grpSpPr>
          <a:xfrm flipH="1" flipV="1">
            <a:off x="9063019" y="746716"/>
            <a:ext cx="3597052" cy="2615018"/>
            <a:chOff x="4541453" y="3199533"/>
            <a:chExt cx="3597052" cy="2615018"/>
          </a:xfrm>
        </p:grpSpPr>
        <p:sp>
          <p:nvSpPr>
            <p:cNvPr id="8" name="Freeform: Shape 38">
              <a:extLst>
                <a:ext uri="{FF2B5EF4-FFF2-40B4-BE49-F238E27FC236}">
                  <a16:creationId xmlns:a16="http://schemas.microsoft.com/office/drawing/2014/main" id="{C32B1A1D-760B-9D3D-A869-E50FC962A629}"/>
                </a:ext>
              </a:extLst>
            </p:cNvPr>
            <p:cNvSpPr>
              <a:spLocks noChangeAspect="1"/>
            </p:cNvSpPr>
            <p:nvPr/>
          </p:nvSpPr>
          <p:spPr>
            <a:xfrm rot="18900000" flipV="1">
              <a:off x="4602175"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9" name="Group 8">
              <a:extLst>
                <a:ext uri="{FF2B5EF4-FFF2-40B4-BE49-F238E27FC236}">
                  <a16:creationId xmlns:a16="http://schemas.microsoft.com/office/drawing/2014/main" id="{D02EF78B-5BDF-8632-B9B1-087DB042EEC7}"/>
                </a:ext>
              </a:extLst>
            </p:cNvPr>
            <p:cNvGrpSpPr/>
            <p:nvPr/>
          </p:nvGrpSpPr>
          <p:grpSpPr>
            <a:xfrm>
              <a:off x="4541453" y="3199533"/>
              <a:ext cx="3478701" cy="2615018"/>
              <a:chOff x="-481151" y="3199533"/>
              <a:chExt cx="3478701" cy="2615018"/>
            </a:xfrm>
          </p:grpSpPr>
          <p:sp>
            <p:nvSpPr>
              <p:cNvPr id="10" name="Freeform: Shape 32">
                <a:extLst>
                  <a:ext uri="{FF2B5EF4-FFF2-40B4-BE49-F238E27FC236}">
                    <a16:creationId xmlns:a16="http://schemas.microsoft.com/office/drawing/2014/main" id="{5C54B3E8-515B-0865-9321-DB3793A62240}"/>
                  </a:ext>
                </a:extLst>
              </p:cNvPr>
              <p:cNvSpPr>
                <a:spLocks noChangeAspect="1"/>
              </p:cNvSpPr>
              <p:nvPr userDrawn="1"/>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Oval 10">
                <a:extLst>
                  <a:ext uri="{FF2B5EF4-FFF2-40B4-BE49-F238E27FC236}">
                    <a16:creationId xmlns:a16="http://schemas.microsoft.com/office/drawing/2014/main" id="{56E92718-2CCD-B15D-8DE5-46285BEA256B}"/>
                  </a:ext>
                </a:extLst>
              </p:cNvPr>
              <p:cNvSpPr/>
              <p:nvPr userDrawn="1"/>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grpSp>
        <p:nvGrpSpPr>
          <p:cNvPr id="19" name="Group 18">
            <a:extLst>
              <a:ext uri="{FF2B5EF4-FFF2-40B4-BE49-F238E27FC236}">
                <a16:creationId xmlns:a16="http://schemas.microsoft.com/office/drawing/2014/main" id="{AEA0B78B-84F0-8B85-40E8-678689DC13E6}"/>
              </a:ext>
              <a:ext uri="{C183D7F6-B498-43B3-948B-1728B52AA6E4}">
                <adec:decorative xmlns:adec="http://schemas.microsoft.com/office/drawing/2017/decorative" val="1"/>
              </a:ext>
            </a:extLst>
          </p:cNvPr>
          <p:cNvGrpSpPr/>
          <p:nvPr userDrawn="1"/>
        </p:nvGrpSpPr>
        <p:grpSpPr>
          <a:xfrm>
            <a:off x="8723112" y="5088958"/>
            <a:ext cx="1335600" cy="1262947"/>
            <a:chOff x="10145015" y="2343978"/>
            <a:chExt cx="1335600" cy="1262947"/>
          </a:xfrm>
        </p:grpSpPr>
        <p:sp>
          <p:nvSpPr>
            <p:cNvPr id="20" name="Freeform: Shape 25">
              <a:extLst>
                <a:ext uri="{FF2B5EF4-FFF2-40B4-BE49-F238E27FC236}">
                  <a16:creationId xmlns:a16="http://schemas.microsoft.com/office/drawing/2014/main" id="{2E5D7C6F-BF77-9B7D-5B12-7AF3ED280B43}"/>
                </a:ext>
              </a:extLst>
            </p:cNvPr>
            <p:cNvSpPr>
              <a:spLocks noChangeAspect="1"/>
            </p:cNvSpPr>
            <p:nvPr/>
          </p:nvSpPr>
          <p:spPr>
            <a:xfrm rot="8100000">
              <a:off x="10400615" y="2343978"/>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254000" dist="101600" dir="732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1" name="Oval 20">
              <a:extLst>
                <a:ext uri="{FF2B5EF4-FFF2-40B4-BE49-F238E27FC236}">
                  <a16:creationId xmlns:a16="http://schemas.microsoft.com/office/drawing/2014/main" id="{FA599EE6-2673-0AD8-EAE0-45C79326015E}"/>
                </a:ext>
              </a:extLst>
            </p:cNvPr>
            <p:cNvSpPr/>
            <p:nvPr/>
          </p:nvSpPr>
          <p:spPr>
            <a:xfrm rot="13500000">
              <a:off x="10415015" y="2179851"/>
              <a:ext cx="540000" cy="1080000"/>
            </a:xfrm>
            <a:prstGeom prst="ellipse">
              <a:avLst/>
            </a:prstGeom>
            <a:gradFill>
              <a:gsLst>
                <a:gs pos="100000">
                  <a:schemeClr val="accent1">
                    <a:lumMod val="60000"/>
                    <a:lumOff val="40000"/>
                    <a:alpha val="0"/>
                  </a:schemeClr>
                </a:gs>
                <a:gs pos="0">
                  <a:schemeClr val="bg2">
                    <a:lumMod val="75000"/>
                    <a:lumOff val="25000"/>
                    <a:alpha val="33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nvGrpSpPr>
          <p:cNvPr id="12" name="Group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hasCustomPrompt="1"/>
          </p:nvPr>
        </p:nvSpPr>
        <p:spPr>
          <a:xfrm>
            <a:off x="550862" y="498474"/>
            <a:ext cx="7960421" cy="1450217"/>
          </a:xfrm>
        </p:spPr>
        <p:txBody>
          <a:bodyPr vert="horz" wrap="square" lIns="0" tIns="0" rIns="0" bIns="0" rtlCol="0" anchor="t" anchorCtr="0">
            <a:normAutofit/>
          </a:bodyPr>
          <a:lstStyle>
            <a:lvl1pPr>
              <a:defRPr lang="en-US" sz="4000" dirty="0"/>
            </a:lvl1pPr>
          </a:lstStyle>
          <a:p>
            <a:pPr lvl="0">
              <a:lnSpc>
                <a:spcPct val="100000"/>
              </a:lnSpc>
            </a:pPr>
            <a:r>
              <a:rPr lang="en-US" dirty="0"/>
              <a:t>Click to add title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hasCustomPrompt="1"/>
          </p:nvPr>
        </p:nvSpPr>
        <p:spPr>
          <a:xfrm>
            <a:off x="581343" y="2103039"/>
            <a:ext cx="7929940" cy="3979625"/>
          </a:xfrm>
        </p:spPr>
        <p:txBody>
          <a:bodyPr>
            <a:normAutofit/>
          </a:bodyPr>
          <a:lstStyle>
            <a:lvl1pPr>
              <a:defRPr sz="18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287663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o Content 1">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 uri="{C183D7F6-B498-43B3-948B-1728B52AA6E4}">
                <adec:decorative xmlns:adec="http://schemas.microsoft.com/office/drawing/2017/decorative" val="1"/>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nvGrpSpPr>
          <p:cNvPr id="13" name="Group 12">
            <a:extLst>
              <a:ext uri="{FF2B5EF4-FFF2-40B4-BE49-F238E27FC236}">
                <a16:creationId xmlns:a16="http://schemas.microsoft.com/office/drawing/2014/main" id="{168347B7-45FA-4A01-924D-DC385B720B3E}"/>
              </a:ext>
              <a:ext uri="{C183D7F6-B498-43B3-948B-1728B52AA6E4}">
                <adec:decorative xmlns:adec="http://schemas.microsoft.com/office/drawing/2017/decorative" val="1"/>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hasCustomPrompt="1"/>
          </p:nvPr>
        </p:nvSpPr>
        <p:spPr>
          <a:xfrm>
            <a:off x="550863" y="508635"/>
            <a:ext cx="11090274" cy="1332000"/>
          </a:xfrm>
        </p:spPr>
        <p:txBody>
          <a:bodyPr>
            <a:normAutofit/>
          </a:bodyPr>
          <a:lstStyle>
            <a:lvl1pPr>
              <a:lnSpc>
                <a:spcPct val="100000"/>
              </a:lnSpc>
              <a:defRPr sz="4000"/>
            </a:lvl1pPr>
          </a:lstStyle>
          <a:p>
            <a:r>
              <a:rPr lang="en-US" dirty="0"/>
              <a:t>Click to add title</a:t>
            </a:r>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hasCustomPrompt="1"/>
          </p:nvPr>
        </p:nvSpPr>
        <p:spPr>
          <a:xfrm>
            <a:off x="550862" y="2097175"/>
            <a:ext cx="5435600" cy="3995650"/>
          </a:xfrm>
        </p:spPr>
        <p:txBody>
          <a:bodyPr>
            <a:normAutofit/>
          </a:bodyPr>
          <a:lstStyle>
            <a:lvl1pPr marL="0" indent="0">
              <a:spcBef>
                <a:spcPts val="1000"/>
              </a:spcBef>
              <a:buNone/>
              <a:defRPr sz="1800">
                <a:solidFill>
                  <a:schemeClr val="tx1"/>
                </a:solidFill>
              </a:defRPr>
            </a:lvl1pPr>
            <a:lvl2pPr marL="228600">
              <a:spcBef>
                <a:spcPts val="1000"/>
              </a:spcBef>
              <a:defRPr sz="1800">
                <a:solidFill>
                  <a:schemeClr val="tx1"/>
                </a:solidFill>
              </a:defRPr>
            </a:lvl2pPr>
            <a:lvl3pPr marL="411480" indent="-228600">
              <a:spcBef>
                <a:spcPts val="1000"/>
              </a:spcBef>
              <a:defRPr sz="1800">
                <a:solidFill>
                  <a:schemeClr val="tx1"/>
                </a:solidFill>
              </a:defRPr>
            </a:lvl3pPr>
            <a:lvl4pPr marL="594360">
              <a:spcBef>
                <a:spcPts val="1000"/>
              </a:spcBef>
              <a:defRPr sz="1800">
                <a:solidFill>
                  <a:schemeClr val="tx1"/>
                </a:solidFill>
              </a:defRPr>
            </a:lvl4pPr>
            <a:lvl5pPr marL="777240">
              <a:spcBef>
                <a:spcPts val="1000"/>
              </a:spcBef>
              <a:defRPr sz="18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6B65629D-0977-C0EA-5E0B-C4822F43DAEE}"/>
              </a:ext>
            </a:extLst>
          </p:cNvPr>
          <p:cNvSpPr>
            <a:spLocks noGrp="1"/>
          </p:cNvSpPr>
          <p:nvPr>
            <p:ph sz="half" idx="13" hasCustomPrompt="1"/>
          </p:nvPr>
        </p:nvSpPr>
        <p:spPr>
          <a:xfrm>
            <a:off x="6205540" y="2097175"/>
            <a:ext cx="5435600" cy="3995650"/>
          </a:xfrm>
        </p:spPr>
        <p:txBody>
          <a:bodyPr>
            <a:normAutofit/>
          </a:bodyPr>
          <a:lstStyle>
            <a:lvl1pPr marL="0" indent="0">
              <a:spcBef>
                <a:spcPts val="1000"/>
              </a:spcBef>
              <a:buNone/>
              <a:defRPr sz="1800">
                <a:solidFill>
                  <a:schemeClr val="tx1"/>
                </a:solidFill>
              </a:defRPr>
            </a:lvl1pPr>
            <a:lvl2pPr marL="228600">
              <a:spcBef>
                <a:spcPts val="1000"/>
              </a:spcBef>
              <a:defRPr sz="1800">
                <a:solidFill>
                  <a:schemeClr val="tx1"/>
                </a:solidFill>
              </a:defRPr>
            </a:lvl2pPr>
            <a:lvl3pPr marL="411480" indent="-228600">
              <a:spcBef>
                <a:spcPts val="1000"/>
              </a:spcBef>
              <a:defRPr sz="1800">
                <a:solidFill>
                  <a:schemeClr val="tx1"/>
                </a:solidFill>
              </a:defRPr>
            </a:lvl3pPr>
            <a:lvl4pPr marL="594360">
              <a:spcBef>
                <a:spcPts val="1000"/>
              </a:spcBef>
              <a:defRPr sz="1800">
                <a:solidFill>
                  <a:schemeClr val="tx1"/>
                </a:solidFill>
              </a:defRPr>
            </a:lvl4pPr>
            <a:lvl5pPr marL="777240">
              <a:spcBef>
                <a:spcPts val="1000"/>
              </a:spcBef>
              <a:defRPr sz="18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1929982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 pictur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C44A-93E6-6C58-5E88-AFDC594EC27A}"/>
              </a:ext>
            </a:extLst>
          </p:cNvPr>
          <p:cNvSpPr>
            <a:spLocks noGrp="1"/>
          </p:cNvSpPr>
          <p:nvPr>
            <p:ph type="title" hasCustomPrompt="1"/>
          </p:nvPr>
        </p:nvSpPr>
        <p:spPr>
          <a:xfrm>
            <a:off x="600974" y="196900"/>
            <a:ext cx="4899628" cy="2331490"/>
          </a:xfrm>
        </p:spPr>
        <p:txBody>
          <a:bodyPr anchor="b" anchorCtr="0">
            <a:noAutofit/>
          </a:bodyPr>
          <a:lstStyle>
            <a:lvl1pPr algn="r">
              <a:defRPr sz="4000"/>
            </a:lvl1pPr>
          </a:lstStyle>
          <a:p>
            <a:r>
              <a:rPr lang="en-US" dirty="0"/>
              <a:t>Click to add title</a:t>
            </a:r>
          </a:p>
        </p:txBody>
      </p:sp>
      <p:sp>
        <p:nvSpPr>
          <p:cNvPr id="3" name="Content Placeholder 2">
            <a:extLst>
              <a:ext uri="{FF2B5EF4-FFF2-40B4-BE49-F238E27FC236}">
                <a16:creationId xmlns:a16="http://schemas.microsoft.com/office/drawing/2014/main" id="{0C813049-5F46-053E-6279-8183259649A6}"/>
              </a:ext>
            </a:extLst>
          </p:cNvPr>
          <p:cNvSpPr>
            <a:spLocks noGrp="1"/>
          </p:cNvSpPr>
          <p:nvPr>
            <p:ph sz="half" idx="1" hasCustomPrompt="1"/>
          </p:nvPr>
        </p:nvSpPr>
        <p:spPr>
          <a:xfrm>
            <a:off x="583162" y="2827209"/>
            <a:ext cx="4917440" cy="3442144"/>
          </a:xfrm>
        </p:spPr>
        <p:txBody>
          <a:bodyPr>
            <a:normAutofit/>
          </a:bodyPr>
          <a:lstStyle>
            <a:lvl1pPr marL="0" indent="0" algn="r">
              <a:buNone/>
              <a:defRPr sz="1800">
                <a:solidFill>
                  <a:schemeClr val="tx1"/>
                </a:solidFill>
              </a:defRPr>
            </a:lvl1pPr>
            <a:lvl2pPr algn="r">
              <a:defRPr sz="1200">
                <a:solidFill>
                  <a:schemeClr val="tx1"/>
                </a:solidFill>
              </a:defRPr>
            </a:lvl2pPr>
            <a:lvl3pPr algn="r">
              <a:defRPr sz="1200">
                <a:solidFill>
                  <a:schemeClr val="tx1"/>
                </a:solidFill>
              </a:defRPr>
            </a:lvl3pPr>
            <a:lvl4pPr algn="r">
              <a:defRPr sz="1200">
                <a:solidFill>
                  <a:schemeClr val="tx1"/>
                </a:solidFill>
              </a:defRPr>
            </a:lvl4pPr>
            <a:lvl5pPr algn="r">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BC013AD6-0EF3-2B25-DDBD-2DF706123AEE}"/>
              </a:ext>
            </a:extLst>
          </p:cNvPr>
          <p:cNvSpPr>
            <a:spLocks noGrp="1"/>
          </p:cNvSpPr>
          <p:nvPr>
            <p:ph type="pic" sz="quarter" idx="13"/>
          </p:nvPr>
        </p:nvSpPr>
        <p:spPr>
          <a:xfrm>
            <a:off x="6095588" y="0"/>
            <a:ext cx="6095998" cy="6858000"/>
          </a:xfrm>
        </p:spPr>
        <p:txBody>
          <a:bodyPr>
            <a:normAutofit/>
          </a:bodyPr>
          <a:lstStyle>
            <a:lvl1pPr marL="0" indent="0" algn="ctr">
              <a:buNone/>
              <a:defRPr sz="2000">
                <a:solidFill>
                  <a:schemeClr val="tx1"/>
                </a:solidFill>
              </a:defRPr>
            </a:lvl1pPr>
          </a:lstStyle>
          <a:p>
            <a:r>
              <a:rPr lang="en-US"/>
              <a:t>Click icon to add picture</a:t>
            </a:r>
            <a:endParaRPr lang="en-US" dirty="0"/>
          </a:p>
        </p:txBody>
      </p:sp>
      <p:grpSp>
        <p:nvGrpSpPr>
          <p:cNvPr id="4" name="Group 3">
            <a:extLst>
              <a:ext uri="{FF2B5EF4-FFF2-40B4-BE49-F238E27FC236}">
                <a16:creationId xmlns:a16="http://schemas.microsoft.com/office/drawing/2014/main" id="{A904CD02-7C7D-28DD-85A8-2FD92C29D32A}"/>
              </a:ext>
              <a:ext uri="{C183D7F6-B498-43B3-948B-1728B52AA6E4}">
                <adec:decorative xmlns:adec="http://schemas.microsoft.com/office/drawing/2017/decorative" val="1"/>
              </a:ext>
            </a:extLst>
          </p:cNvPr>
          <p:cNvGrpSpPr/>
          <p:nvPr userDrawn="1"/>
        </p:nvGrpSpPr>
        <p:grpSpPr>
          <a:xfrm>
            <a:off x="4803321" y="682622"/>
            <a:ext cx="734257" cy="760506"/>
            <a:chOff x="5243759" y="1363788"/>
            <a:chExt cx="734257" cy="760506"/>
          </a:xfrm>
        </p:grpSpPr>
        <p:sp>
          <p:nvSpPr>
            <p:cNvPr id="9" name="Freeform 5">
              <a:extLst>
                <a:ext uri="{FF2B5EF4-FFF2-40B4-BE49-F238E27FC236}">
                  <a16:creationId xmlns:a16="http://schemas.microsoft.com/office/drawing/2014/main" id="{FB7341D0-DC30-9661-B3E0-91DE7C37946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0" name="Freeform 6">
              <a:extLst>
                <a:ext uri="{FF2B5EF4-FFF2-40B4-BE49-F238E27FC236}">
                  <a16:creationId xmlns:a16="http://schemas.microsoft.com/office/drawing/2014/main" id="{92A118B5-9F91-EA1B-3F95-6BFA5095544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Freeform 8">
              <a:extLst>
                <a:ext uri="{FF2B5EF4-FFF2-40B4-BE49-F238E27FC236}">
                  <a16:creationId xmlns:a16="http://schemas.microsoft.com/office/drawing/2014/main" id="{208891A5-91FA-D924-CB46-E74B50635001}"/>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15" name="Oval 14">
            <a:extLst>
              <a:ext uri="{FF2B5EF4-FFF2-40B4-BE49-F238E27FC236}">
                <a16:creationId xmlns:a16="http://schemas.microsoft.com/office/drawing/2014/main" id="{BE5F7483-2261-D4C4-30E3-2D379D8CA06D}"/>
              </a:ext>
              <a:ext uri="{C183D7F6-B498-43B3-948B-1728B52AA6E4}">
                <adec:decorative xmlns:adec="http://schemas.microsoft.com/office/drawing/2017/decorative" val="1"/>
              </a:ext>
            </a:extLst>
          </p:cNvPr>
          <p:cNvSpPr>
            <a:spLocks noChangeAspect="1"/>
          </p:cNvSpPr>
          <p:nvPr userDrawn="1"/>
        </p:nvSpPr>
        <p:spPr>
          <a:xfrm>
            <a:off x="1189378" y="523262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467473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E57989ED-9663-5033-AA83-267069FC5CEE}"/>
              </a:ext>
              <a:ext uri="{C183D7F6-B498-43B3-948B-1728B52AA6E4}">
                <adec:decorative xmlns:adec="http://schemas.microsoft.com/office/drawing/2017/decorative" val="1"/>
              </a:ext>
            </a:extLst>
          </p:cNvPr>
          <p:cNvSpPr>
            <a:spLocks noChangeAspect="1"/>
          </p:cNvSpPr>
          <p:nvPr userDrawn="1"/>
        </p:nvSpPr>
        <p:spPr>
          <a:xfrm>
            <a:off x="5303845" y="5427212"/>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itle 1">
            <a:extLst>
              <a:ext uri="{FF2B5EF4-FFF2-40B4-BE49-F238E27FC236}">
                <a16:creationId xmlns:a16="http://schemas.microsoft.com/office/drawing/2014/main" id="{B1A4B040-51E3-4DA0-B21D-EEE173E7536F}"/>
              </a:ext>
            </a:extLst>
          </p:cNvPr>
          <p:cNvSpPr>
            <a:spLocks noGrp="1"/>
          </p:cNvSpPr>
          <p:nvPr>
            <p:ph type="title" hasCustomPrompt="1"/>
          </p:nvPr>
        </p:nvSpPr>
        <p:spPr>
          <a:xfrm>
            <a:off x="549536" y="549274"/>
            <a:ext cx="5179330" cy="2841829"/>
          </a:xfrm>
        </p:spPr>
        <p:txBody>
          <a:bodyPr vert="horz" wrap="square" lIns="0" tIns="0" rIns="0" bIns="0" rtlCol="0" anchor="b" anchorCtr="0">
            <a:normAutofit/>
          </a:bodyPr>
          <a:lstStyle>
            <a:lvl1pPr>
              <a:defRPr lang="en-US" sz="5400" dirty="0"/>
            </a:lvl1pPr>
          </a:lstStyle>
          <a:p>
            <a:pPr lvl="0">
              <a:lnSpc>
                <a:spcPct val="100000"/>
              </a:lnSpc>
            </a:pPr>
            <a:r>
              <a:rPr lang="en-US" dirty="0"/>
              <a:t>Click to add title</a:t>
            </a:r>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hasCustomPrompt="1"/>
          </p:nvPr>
        </p:nvSpPr>
        <p:spPr>
          <a:xfrm>
            <a:off x="549537" y="3646704"/>
            <a:ext cx="5179330" cy="2706160"/>
          </a:xfrm>
        </p:spPr>
        <p:txBody>
          <a:bodyPr>
            <a:normAutofit/>
          </a:bodyPr>
          <a:lstStyle>
            <a:lvl1pPr marL="0" indent="0">
              <a:spcBef>
                <a:spcPts val="1000"/>
              </a:spcBef>
              <a:buNone/>
              <a:defRPr sz="1800">
                <a:solidFill>
                  <a:schemeClr val="tx1"/>
                </a:solidFill>
              </a:defRPr>
            </a:lvl1pPr>
            <a:lvl2pPr marL="457200" indent="0">
              <a:spcBef>
                <a:spcPts val="1000"/>
              </a:spcBef>
              <a:buNone/>
              <a:defRPr sz="1200">
                <a:solidFill>
                  <a:schemeClr val="tx1"/>
                </a:solidFill>
              </a:defRPr>
            </a:lvl2pPr>
            <a:lvl3pPr marL="914400" indent="0">
              <a:spcBef>
                <a:spcPts val="1000"/>
              </a:spcBef>
              <a:buNone/>
              <a:defRPr sz="1200">
                <a:solidFill>
                  <a:schemeClr val="tx1"/>
                </a:solidFill>
              </a:defRPr>
            </a:lvl3pPr>
            <a:lvl4pPr marL="1371600" indent="0">
              <a:spcBef>
                <a:spcPts val="1000"/>
              </a:spcBef>
              <a:buNone/>
              <a:defRPr sz="1200">
                <a:solidFill>
                  <a:schemeClr val="tx1"/>
                </a:solidFill>
              </a:defRPr>
            </a:lvl4pPr>
            <a:lvl5pPr marL="1828800" indent="0">
              <a:spcBef>
                <a:spcPts val="1000"/>
              </a:spcBef>
              <a:buNone/>
              <a:defRPr sz="1200">
                <a:solidFill>
                  <a:schemeClr val="tx1"/>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Picture Placeholder 19">
            <a:extLst>
              <a:ext uri="{FF2B5EF4-FFF2-40B4-BE49-F238E27FC236}">
                <a16:creationId xmlns:a16="http://schemas.microsoft.com/office/drawing/2014/main" id="{5392876F-0BBD-F80A-DE7F-8831AD3BF353}"/>
              </a:ext>
            </a:extLst>
          </p:cNvPr>
          <p:cNvSpPr>
            <a:spLocks noGrp="1"/>
          </p:cNvSpPr>
          <p:nvPr>
            <p:ph type="pic" sz="quarter" idx="13" hasCustomPrompt="1"/>
          </p:nvPr>
        </p:nvSpPr>
        <p:spPr>
          <a:xfrm>
            <a:off x="5926138" y="549275"/>
            <a:ext cx="5654675" cy="5788025"/>
          </a:xfrm>
        </p:spPr>
        <p:txBody>
          <a:bodyPr>
            <a:normAutofit/>
          </a:bodyPr>
          <a:lstStyle>
            <a:lvl1pPr marL="0" indent="0" algn="ctr">
              <a:buNone/>
              <a:defRPr sz="2000">
                <a:solidFill>
                  <a:schemeClr val="tx1"/>
                </a:solidFill>
              </a:defRPr>
            </a:lvl1pPr>
          </a:lstStyle>
          <a:p>
            <a:r>
              <a:rPr lang="en-US" dirty="0"/>
              <a:t>Click icon to insert picture</a:t>
            </a:r>
          </a:p>
        </p:txBody>
      </p:sp>
      <p:grpSp>
        <p:nvGrpSpPr>
          <p:cNvPr id="9" name="Group 8">
            <a:extLst>
              <a:ext uri="{FF2B5EF4-FFF2-40B4-BE49-F238E27FC236}">
                <a16:creationId xmlns:a16="http://schemas.microsoft.com/office/drawing/2014/main" id="{64E08E8E-10CB-55BC-8AFF-E64C800B9F89}"/>
              </a:ext>
              <a:ext uri="{C183D7F6-B498-43B3-948B-1728B52AA6E4}">
                <adec:decorative xmlns:adec="http://schemas.microsoft.com/office/drawing/2017/decorative" val="1"/>
              </a:ext>
            </a:extLst>
          </p:cNvPr>
          <p:cNvGrpSpPr/>
          <p:nvPr userDrawn="1"/>
        </p:nvGrpSpPr>
        <p:grpSpPr>
          <a:xfrm>
            <a:off x="594036" y="5610392"/>
            <a:ext cx="667802" cy="631474"/>
            <a:chOff x="10478914" y="1506691"/>
            <a:chExt cx="667802" cy="631474"/>
          </a:xfrm>
        </p:grpSpPr>
        <p:sp>
          <p:nvSpPr>
            <p:cNvPr id="10" name="Freeform: Shape 15">
              <a:extLst>
                <a:ext uri="{FF2B5EF4-FFF2-40B4-BE49-F238E27FC236}">
                  <a16:creationId xmlns:a16="http://schemas.microsoft.com/office/drawing/2014/main" id="{B439260B-AC6B-1C83-1A63-058A7E7EFCC9}"/>
                </a:ext>
              </a:extLst>
            </p:cNvPr>
            <p:cNvSpPr>
              <a:spLocks noChangeAspect="1"/>
            </p:cNvSpPr>
            <p:nvPr/>
          </p:nvSpPr>
          <p:spPr>
            <a:xfrm rot="8100000">
              <a:off x="10606715" y="1506691"/>
              <a:ext cx="540001"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80000"/>
                    <a:lumOff val="20000"/>
                  </a:schemeClr>
                </a:gs>
                <a:gs pos="100000">
                  <a:schemeClr val="bg2"/>
                </a:gs>
              </a:gsLst>
              <a:lin ang="600000" scaled="0"/>
            </a:gradFill>
            <a:ln>
              <a:noFill/>
            </a:ln>
            <a:effectLst>
              <a:innerShdw blurRad="101600" dist="50800" dir="732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Oval 10">
              <a:extLst>
                <a:ext uri="{FF2B5EF4-FFF2-40B4-BE49-F238E27FC236}">
                  <a16:creationId xmlns:a16="http://schemas.microsoft.com/office/drawing/2014/main" id="{4ADD32DC-9BAF-DA32-4E29-A6D403E04377}"/>
                </a:ext>
              </a:extLst>
            </p:cNvPr>
            <p:cNvSpPr/>
            <p:nvPr/>
          </p:nvSpPr>
          <p:spPr>
            <a:xfrm rot="13500000">
              <a:off x="10613915" y="1424627"/>
              <a:ext cx="270000" cy="540001"/>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grpSp>
        <p:nvGrpSpPr>
          <p:cNvPr id="12" name="Group 11">
            <a:extLst>
              <a:ext uri="{FF2B5EF4-FFF2-40B4-BE49-F238E27FC236}">
                <a16:creationId xmlns:a16="http://schemas.microsoft.com/office/drawing/2014/main" id="{3BDBC526-6DCD-4FF6-8395-D8C22E46E527}"/>
              </a:ext>
              <a:ext uri="{C183D7F6-B498-43B3-948B-1728B52AA6E4}">
                <adec:decorative xmlns:adec="http://schemas.microsoft.com/office/drawing/2017/decorative" val="1"/>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t>‹#›</a:t>
            </a:fld>
            <a:endParaRPr lang="en-US" dirty="0"/>
          </a:p>
        </p:txBody>
      </p:sp>
    </p:spTree>
    <p:extLst>
      <p:ext uri="{BB962C8B-B14F-4D97-AF65-F5344CB8AC3E}">
        <p14:creationId xmlns:p14="http://schemas.microsoft.com/office/powerpoint/2010/main" val="3940739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reeform: Shap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Oval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5" name="Oval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 name="Freeform: Shap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2" name="Titl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rmAutofit/>
          </a:bodyPr>
          <a:lstStyle>
            <a:lvl1pPr>
              <a:defRPr lang="en-US" dirty="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D4EE704-5DCA-484E-85E0-0E3A7B1C5046}"/>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4CA69B66-1C18-44A2-93F7-97DED26F24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26322346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4644CBB8-40B8-42F8-9172-07A476341DDA}"/>
              </a:ext>
            </a:extLst>
          </p:cNvPr>
          <p:cNvGrpSpPr/>
          <p:nvPr/>
        </p:nvGrpSpPr>
        <p:grpSpPr>
          <a:xfrm>
            <a:off x="356481" y="879007"/>
            <a:ext cx="734257" cy="760506"/>
            <a:chOff x="5243759" y="1363788"/>
            <a:chExt cx="734257" cy="760506"/>
          </a:xfrm>
        </p:grpSpPr>
        <p:sp>
          <p:nvSpPr>
            <p:cNvPr id="49" name="Freeform 5">
              <a:extLst>
                <a:ext uri="{FF2B5EF4-FFF2-40B4-BE49-F238E27FC236}">
                  <a16:creationId xmlns:a16="http://schemas.microsoft.com/office/drawing/2014/main" id="{35CE073E-302A-4AA7-98C7-8667DDDCFA18}"/>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Freeform 6">
              <a:extLst>
                <a:ext uri="{FF2B5EF4-FFF2-40B4-BE49-F238E27FC236}">
                  <a16:creationId xmlns:a16="http://schemas.microsoft.com/office/drawing/2014/main" id="{4FD1AE2F-DD70-4E93-B905-E052A23F0B1C}"/>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1" name="Freeform 8">
              <a:extLst>
                <a:ext uri="{FF2B5EF4-FFF2-40B4-BE49-F238E27FC236}">
                  <a16:creationId xmlns:a16="http://schemas.microsoft.com/office/drawing/2014/main" id="{E8D529E5-8838-47F0-98A4-2D46F11E499C}"/>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5DA2564-D3DB-48AD-83F0-6CC6B5743960}"/>
              </a:ext>
            </a:extLst>
          </p:cNvPr>
          <p:cNvSpPr>
            <a:spLocks noGrp="1"/>
          </p:cNvSpPr>
          <p:nvPr>
            <p:ph type="title"/>
          </p:nvPr>
        </p:nvSpPr>
        <p:spPr>
          <a:xfrm>
            <a:off x="563563" y="474345"/>
            <a:ext cx="11077574" cy="2954655"/>
          </a:xfrm>
        </p:spPr>
        <p:txBody>
          <a:bodyPr vert="horz" wrap="square" lIns="0" tIns="0" rIns="0" bIns="0" rtlCol="0" anchor="b" anchorCtr="0">
            <a:normAutofit/>
          </a:bodyPr>
          <a:lstStyle>
            <a:lvl1pPr>
              <a:defRPr lang="en-US" sz="6400" dirty="0"/>
            </a:lvl1pPr>
          </a:lstStyle>
          <a:p>
            <a:pPr lvl="0">
              <a:lnSpc>
                <a:spcPct val="100000"/>
              </a:lnSpc>
            </a:pPr>
            <a:r>
              <a:rPr lang="en-US"/>
              <a:t>Click to edit Master title style</a:t>
            </a:r>
            <a:endParaRPr lang="en-US" dirty="0"/>
          </a:p>
        </p:txBody>
      </p:sp>
      <p:sp>
        <p:nvSpPr>
          <p:cNvPr id="4" name="Date Placeholder 3">
            <a:extLst>
              <a:ext uri="{FF2B5EF4-FFF2-40B4-BE49-F238E27FC236}">
                <a16:creationId xmlns:a16="http://schemas.microsoft.com/office/drawing/2014/main" id="{56403DDF-462A-45CE-931B-010AB4F73C3F}"/>
              </a:ext>
            </a:extLst>
          </p:cNvPr>
          <p:cNvSpPr>
            <a:spLocks noGrp="1"/>
          </p:cNvSpPr>
          <p:nvPr>
            <p:ph type="dt" sz="half" idx="10"/>
          </p:nvPr>
        </p:nvSpPr>
        <p:spPr/>
        <p:txBody>
          <a:bodyPr/>
          <a:lstStyle/>
          <a:p>
            <a:r>
              <a:rPr lang="en-US"/>
              <a:t>20XX</a:t>
            </a:r>
            <a:endParaRPr lang="en-US" dirty="0"/>
          </a:p>
        </p:txBody>
      </p:sp>
      <p:sp>
        <p:nvSpPr>
          <p:cNvPr id="5" name="Footer Placeholder 4">
            <a:extLst>
              <a:ext uri="{FF2B5EF4-FFF2-40B4-BE49-F238E27FC236}">
                <a16:creationId xmlns:a16="http://schemas.microsoft.com/office/drawing/2014/main" id="{39E10702-2ACF-4768-9E91-8CB87B8959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8DFA722-391E-4FCF-8E15-0D7E2EC02B63}"/>
              </a:ext>
            </a:extLst>
          </p:cNvPr>
          <p:cNvSpPr>
            <a:spLocks noGrp="1"/>
          </p:cNvSpPr>
          <p:nvPr>
            <p:ph type="sldNum" sz="quarter" idx="12"/>
          </p:nvPr>
        </p:nvSpPr>
        <p:spPr/>
        <p:txBody>
          <a:bodyPr/>
          <a:lstStyle/>
          <a:p>
            <a:fld id="{DBA1B0FB-D917-4C8C-928F-313BD683BF39}" type="slidenum">
              <a:rPr lang="en-US" smtClean="0"/>
              <a:pPr/>
              <a:t>‹#›</a:t>
            </a:fld>
            <a:endParaRPr lang="en-US" dirty="0"/>
          </a:p>
        </p:txBody>
      </p:sp>
      <p:sp>
        <p:nvSpPr>
          <p:cNvPr id="3" name="Text Placeholder 2">
            <a:extLst>
              <a:ext uri="{FF2B5EF4-FFF2-40B4-BE49-F238E27FC236}">
                <a16:creationId xmlns:a16="http://schemas.microsoft.com/office/drawing/2014/main" id="{76EEA752-36DA-440B-8747-0EB2914080EE}"/>
              </a:ext>
            </a:extLst>
          </p:cNvPr>
          <p:cNvSpPr>
            <a:spLocks noGrp="1"/>
          </p:cNvSpPr>
          <p:nvPr>
            <p:ph type="body" idx="1"/>
          </p:nvPr>
        </p:nvSpPr>
        <p:spPr>
          <a:xfrm>
            <a:off x="566271" y="3629772"/>
            <a:ext cx="11074866" cy="2678953"/>
          </a:xfrm>
        </p:spPr>
        <p:txBody>
          <a:bodyPr>
            <a:normAutofit/>
          </a:bodyPr>
          <a:lstStyle>
            <a:lvl1pPr marL="0" indent="0">
              <a:lnSpc>
                <a:spcPct val="110000"/>
              </a:lnSpc>
              <a:spcBef>
                <a:spcPts val="0"/>
              </a:spcBef>
              <a:buNone/>
              <a:defRPr sz="2400">
                <a:solidFill>
                  <a:schemeClr val="tx1">
                    <a:alpha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1" name="Freeform: Shape 40">
            <a:extLst>
              <a:ext uri="{FF2B5EF4-FFF2-40B4-BE49-F238E27FC236}">
                <a16:creationId xmlns:a16="http://schemas.microsoft.com/office/drawing/2014/main" id="{0BCC02B0-8581-4752-B7BC-3CE1EF17B9F7}"/>
              </a:ext>
            </a:extLst>
          </p:cNvPr>
          <p:cNvSpPr>
            <a:spLocks noChangeAspect="1"/>
          </p:cNvSpPr>
          <p:nvPr/>
        </p:nvSpPr>
        <p:spPr>
          <a:xfrm rot="18900000">
            <a:off x="11209132" y="4448189"/>
            <a:ext cx="999200" cy="1262947"/>
          </a:xfrm>
          <a:custGeom>
            <a:avLst/>
            <a:gdLst>
              <a:gd name="connsiteX0" fmla="*/ 540000 w 999200"/>
              <a:gd name="connsiteY0" fmla="*/ 0 h 1262947"/>
              <a:gd name="connsiteX1" fmla="*/ 999200 w 999200"/>
              <a:gd name="connsiteY1" fmla="*/ 815317 h 1262947"/>
              <a:gd name="connsiteX2" fmla="*/ 552185 w 999200"/>
              <a:gd name="connsiteY2" fmla="*/ 1262333 h 1262947"/>
              <a:gd name="connsiteX3" fmla="*/ 540000 w 999200"/>
              <a:gd name="connsiteY3" fmla="*/ 1262947 h 1262947"/>
              <a:gd name="connsiteX4" fmla="*/ 0 w 999200"/>
              <a:gd name="connsiteY4" fmla="*/ 992947 h 1262947"/>
              <a:gd name="connsiteX5" fmla="*/ 10971 w 999200"/>
              <a:gd name="connsiteY5" fmla="*/ 938533 h 1262947"/>
              <a:gd name="connsiteX6" fmla="*/ 15626 w 999200"/>
              <a:gd name="connsiteY6" fmla="*/ 931034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9200" h="1262947">
                <a:moveTo>
                  <a:pt x="540000" y="0"/>
                </a:moveTo>
                <a:lnTo>
                  <a:pt x="999200" y="815317"/>
                </a:lnTo>
                <a:lnTo>
                  <a:pt x="552185" y="1262333"/>
                </a:lnTo>
                <a:lnTo>
                  <a:pt x="540000" y="1262947"/>
                </a:lnTo>
                <a:cubicBezTo>
                  <a:pt x="241766" y="1262947"/>
                  <a:pt x="0" y="1142064"/>
                  <a:pt x="0" y="992947"/>
                </a:cubicBezTo>
                <a:cubicBezTo>
                  <a:pt x="0" y="974307"/>
                  <a:pt x="3778" y="956109"/>
                  <a:pt x="10971" y="938533"/>
                </a:cubicBezTo>
                <a:lnTo>
                  <a:pt x="15626" y="931034"/>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10200000" scaled="0"/>
          </a:gradFill>
          <a:ln>
            <a:noFill/>
          </a:ln>
          <a:effectLst>
            <a:innerShdw blurRad="254000" dist="101600" dir="42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3" name="Freeform: Shape 42">
            <a:extLst>
              <a:ext uri="{FF2B5EF4-FFF2-40B4-BE49-F238E27FC236}">
                <a16:creationId xmlns:a16="http://schemas.microsoft.com/office/drawing/2014/main" id="{EA0FF4DB-8180-4D26-AEAE-7ECDB670F71D}"/>
              </a:ext>
            </a:extLst>
          </p:cNvPr>
          <p:cNvSpPr/>
          <p:nvPr/>
        </p:nvSpPr>
        <p:spPr>
          <a:xfrm rot="2700000">
            <a:off x="11686937" y="4853516"/>
            <a:ext cx="540000" cy="978284"/>
          </a:xfrm>
          <a:custGeom>
            <a:avLst/>
            <a:gdLst>
              <a:gd name="connsiteX0" fmla="*/ 113288 w 540000"/>
              <a:gd name="connsiteY0" fmla="*/ 0 h 978284"/>
              <a:gd name="connsiteX1" fmla="*/ 539386 w 540000"/>
              <a:gd name="connsiteY1" fmla="*/ 426099 h 978284"/>
              <a:gd name="connsiteX2" fmla="*/ 540000 w 540000"/>
              <a:gd name="connsiteY2" fmla="*/ 438284 h 978284"/>
              <a:gd name="connsiteX3" fmla="*/ 270000 w 540000"/>
              <a:gd name="connsiteY3" fmla="*/ 978284 h 978284"/>
              <a:gd name="connsiteX4" fmla="*/ 0 w 540000"/>
              <a:gd name="connsiteY4" fmla="*/ 438284 h 978284"/>
              <a:gd name="connsiteX5" fmla="*/ 79081 w 540000"/>
              <a:gd name="connsiteY5" fmla="*/ 56446 h 978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0000" h="978284">
                <a:moveTo>
                  <a:pt x="113288" y="0"/>
                </a:moveTo>
                <a:lnTo>
                  <a:pt x="539386" y="426099"/>
                </a:lnTo>
                <a:lnTo>
                  <a:pt x="540000" y="438284"/>
                </a:lnTo>
                <a:cubicBezTo>
                  <a:pt x="540000" y="736518"/>
                  <a:pt x="419117" y="978284"/>
                  <a:pt x="270000" y="978284"/>
                </a:cubicBezTo>
                <a:cubicBezTo>
                  <a:pt x="120883" y="978284"/>
                  <a:pt x="0" y="736518"/>
                  <a:pt x="0" y="438284"/>
                </a:cubicBezTo>
                <a:cubicBezTo>
                  <a:pt x="0" y="289167"/>
                  <a:pt x="30220" y="154167"/>
                  <a:pt x="79081" y="56446"/>
                </a:cubicBezTo>
                <a:close/>
              </a:path>
            </a:pathLst>
          </a:cu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47365650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94729CA3-91C4-4A89-9448-A2F0E409177A}"/>
              </a:ext>
            </a:extLst>
          </p:cNvPr>
          <p:cNvSpPr>
            <a:spLocks noChangeAspect="1"/>
          </p:cNvSpPr>
          <p:nvPr/>
        </p:nvSpPr>
        <p:spPr>
          <a:xfrm>
            <a:off x="11069864" y="333375"/>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3" name="Group 12">
            <a:extLst>
              <a:ext uri="{FF2B5EF4-FFF2-40B4-BE49-F238E27FC236}">
                <a16:creationId xmlns:a16="http://schemas.microsoft.com/office/drawing/2014/main" id="{168347B7-45FA-4A01-924D-DC385B720B3E}"/>
              </a:ext>
            </a:extLst>
          </p:cNvPr>
          <p:cNvGrpSpPr/>
          <p:nvPr/>
        </p:nvGrpSpPr>
        <p:grpSpPr>
          <a:xfrm>
            <a:off x="331786" y="5528198"/>
            <a:ext cx="631474" cy="667800"/>
            <a:chOff x="2994153" y="1378666"/>
            <a:chExt cx="631474" cy="667800"/>
          </a:xfrm>
        </p:grpSpPr>
        <p:sp>
          <p:nvSpPr>
            <p:cNvPr id="20" name="Freeform: Shape 19">
              <a:extLst>
                <a:ext uri="{FF2B5EF4-FFF2-40B4-BE49-F238E27FC236}">
                  <a16:creationId xmlns:a16="http://schemas.microsoft.com/office/drawing/2014/main" id="{31167DA1-25D1-4E60-A62E-42B6F56A96EC}"/>
                </a:ext>
              </a:extLst>
            </p:cNvPr>
            <p:cNvSpPr>
              <a:spLocks noChangeAspect="1"/>
            </p:cNvSpPr>
            <p:nvPr/>
          </p:nvSpPr>
          <p:spPr>
            <a:xfrm rot="2700000">
              <a:off x="3039890" y="1332929"/>
              <a:ext cx="540000" cy="631474"/>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1" name="Oval 20">
              <a:extLst>
                <a:ext uri="{FF2B5EF4-FFF2-40B4-BE49-F238E27FC236}">
                  <a16:creationId xmlns:a16="http://schemas.microsoft.com/office/drawing/2014/main" id="{6B7B7215-A661-477E-91D0-CDBE5564D2B9}"/>
                </a:ext>
              </a:extLst>
            </p:cNvPr>
            <p:cNvSpPr/>
            <p:nvPr/>
          </p:nvSpPr>
          <p:spPr>
            <a:xfrm rot="8100000">
              <a:off x="3047090" y="1506466"/>
              <a:ext cx="270000" cy="54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8978E540-142B-4A82-9C3F-E61BC190AEED}"/>
              </a:ext>
            </a:extLst>
          </p:cNvPr>
          <p:cNvSpPr>
            <a:spLocks noGrp="1"/>
          </p:cNvSpPr>
          <p:nvPr>
            <p:ph type="title"/>
          </p:nvPr>
        </p:nvSpPr>
        <p:spPr>
          <a:xfrm>
            <a:off x="550863" y="549275"/>
            <a:ext cx="11090274" cy="1332000"/>
          </a:xfrm>
        </p:spPr>
        <p:txBody>
          <a:bodyPr/>
          <a:lstStyle>
            <a:lvl1pPr>
              <a:lnSpc>
                <a:spcPct val="100000"/>
              </a:lnSpc>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2C6BF36-D4F5-4363-B440-BDAE50BBD4B6}"/>
              </a:ext>
            </a:extLst>
          </p:cNvPr>
          <p:cNvSpPr>
            <a:spLocks noGrp="1"/>
          </p:cNvSpPr>
          <p:nvPr>
            <p:ph sz="half" idx="1"/>
          </p:nvPr>
        </p:nvSpPr>
        <p:spPr>
          <a:xfrm>
            <a:off x="550862"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362910-87AA-4E67-992D-8D4822FD89FE}"/>
              </a:ext>
            </a:extLst>
          </p:cNvPr>
          <p:cNvSpPr>
            <a:spLocks noGrp="1"/>
          </p:cNvSpPr>
          <p:nvPr>
            <p:ph sz="half" idx="2"/>
          </p:nvPr>
        </p:nvSpPr>
        <p:spPr>
          <a:xfrm>
            <a:off x="6205538" y="2097175"/>
            <a:ext cx="5435600" cy="3995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B99A8AF-0998-4613-B1D8-C14ECBFFDF67}"/>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66E44EAA-B8A9-4428-A9DF-1174DA94099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9E5C381-C899-4BF9-B584-2D78074D1CB2}"/>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415189351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555DF027-E633-44EE-ACA0-C205930AA93E}"/>
              </a:ext>
            </a:extLst>
          </p:cNvPr>
          <p:cNvSpPr>
            <a:spLocks noGrp="1"/>
          </p:cNvSpPr>
          <p:nvPr>
            <p:ph type="body" idx="1"/>
          </p:nvPr>
        </p:nvSpPr>
        <p:spPr>
          <a:xfrm>
            <a:off x="550864" y="1881275"/>
            <a:ext cx="5437186" cy="535354"/>
          </a:xfrm>
        </p:spPr>
        <p:txBody>
          <a:bodyPr anchor="b">
            <a:norm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A4F363-FEEF-4CD2-A18E-17AE8D485171}"/>
              </a:ext>
            </a:extLst>
          </p:cNvPr>
          <p:cNvSpPr>
            <a:spLocks noGrp="1"/>
          </p:cNvSpPr>
          <p:nvPr>
            <p:ph sz="half" idx="2"/>
          </p:nvPr>
        </p:nvSpPr>
        <p:spPr>
          <a:xfrm>
            <a:off x="550863" y="2577270"/>
            <a:ext cx="5429114"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881275"/>
            <a:ext cx="5436392" cy="535354"/>
          </a:xfrm>
        </p:spPr>
        <p:txBody>
          <a:bodyPr vert="horz" wrap="square" lIns="0" tIns="0" rIns="0" bIns="0" rtlCol="0" anchor="b">
            <a:normAutofit/>
          </a:bodyPr>
          <a:lstStyle>
            <a:lvl1pPr>
              <a:defRPr lang="en-US" sz="1400" b="0" cap="all" spc="200" baseline="0" dirty="0">
                <a:solidFill>
                  <a:schemeClr val="tx1"/>
                </a:solidFill>
              </a:defRPr>
            </a:lvl1pPr>
          </a:lstStyle>
          <a:p>
            <a:pPr marL="0" lvl="0" indent="0">
              <a:buNone/>
            </a:pPr>
            <a:r>
              <a:rPr lang="en-US"/>
              <a:t>Click to edit Master text styles</a:t>
            </a:r>
          </a:p>
        </p:txBody>
      </p:sp>
      <p:sp>
        <p:nvSpPr>
          <p:cNvPr id="6" name="Content Placeholder 5">
            <a:extLst>
              <a:ext uri="{FF2B5EF4-FFF2-40B4-BE49-F238E27FC236}">
                <a16:creationId xmlns:a16="http://schemas.microsoft.com/office/drawing/2014/main" id="{A7AC943E-DB2B-40E0-907F-8EA1404791DE}"/>
              </a:ext>
            </a:extLst>
          </p:cNvPr>
          <p:cNvSpPr>
            <a:spLocks noGrp="1"/>
          </p:cNvSpPr>
          <p:nvPr>
            <p:ph sz="quarter" idx="4"/>
          </p:nvPr>
        </p:nvSpPr>
        <p:spPr>
          <a:xfrm>
            <a:off x="6212023" y="2577270"/>
            <a:ext cx="5436391" cy="35155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CDCD5B-3F26-4AFA-8BD4-E5D8DD2AF494}"/>
              </a:ext>
            </a:extLst>
          </p:cNvPr>
          <p:cNvSpPr>
            <a:spLocks noGrp="1"/>
          </p:cNvSpPr>
          <p:nvPr>
            <p:ph type="dt" sz="half" idx="10"/>
          </p:nvPr>
        </p:nvSpPr>
        <p:spPr/>
        <p:txBody>
          <a:bodyPr/>
          <a:lstStyle/>
          <a:p>
            <a:r>
              <a:rPr lang="en-US"/>
              <a:t>20XX</a:t>
            </a:r>
            <a:endParaRPr lang="en-US" dirty="0"/>
          </a:p>
        </p:txBody>
      </p:sp>
      <p:sp>
        <p:nvSpPr>
          <p:cNvPr id="8" name="Footer Placeholder 7">
            <a:extLst>
              <a:ext uri="{FF2B5EF4-FFF2-40B4-BE49-F238E27FC236}">
                <a16:creationId xmlns:a16="http://schemas.microsoft.com/office/drawing/2014/main" id="{3D10D1EE-83A0-4FB5-9B25-8A73DE891A8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47285868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p:nvPr>
        </p:nvSpPr>
        <p:spPr>
          <a:xfrm>
            <a:off x="3359149" y="550799"/>
            <a:ext cx="8283313" cy="5542025"/>
          </a:xfrm>
        </p:spPr>
        <p:txBody>
          <a:bodyPr vert="horz" wrap="square" lIns="0" tIns="0" rIns="0" bIns="0" rtlCol="0" anchor="ctr" anchorCtr="0">
            <a:normAutofit/>
          </a:bodyPr>
          <a:lstStyle>
            <a:lvl1pPr>
              <a:defRPr lang="en-US" dirty="0"/>
            </a:lvl1pPr>
          </a:lstStyle>
          <a:p>
            <a:pPr lvl="0">
              <a:lnSpc>
                <a:spcPct val="100000"/>
              </a:lnSpc>
            </a:pPr>
            <a:r>
              <a:rPr lang="en-US"/>
              <a:t>Click to edit Master title style</a:t>
            </a:r>
            <a:endParaRPr lang="en-US" dirty="0"/>
          </a:p>
        </p:txBody>
      </p:sp>
      <p:sp>
        <p:nvSpPr>
          <p:cNvPr id="3" name="Date Placeholder 2">
            <a:extLst>
              <a:ext uri="{FF2B5EF4-FFF2-40B4-BE49-F238E27FC236}">
                <a16:creationId xmlns:a16="http://schemas.microsoft.com/office/drawing/2014/main" id="{D4F51F65-E111-4656-83BE-CFCDE2DD6CD6}"/>
              </a:ext>
            </a:extLst>
          </p:cNvPr>
          <p:cNvSpPr>
            <a:spLocks noGrp="1"/>
          </p:cNvSpPr>
          <p:nvPr>
            <p:ph type="dt" sz="half" idx="10"/>
          </p:nvPr>
        </p:nvSpPr>
        <p:spPr/>
        <p:txBody>
          <a:bodyPr/>
          <a:lstStyle/>
          <a:p>
            <a:r>
              <a:rPr lang="en-US"/>
              <a:t>20XX</a:t>
            </a:r>
            <a:endParaRPr lang="en-US" dirty="0"/>
          </a:p>
        </p:txBody>
      </p:sp>
      <p:sp>
        <p:nvSpPr>
          <p:cNvPr id="4" name="Footer Placeholder 3">
            <a:extLst>
              <a:ext uri="{FF2B5EF4-FFF2-40B4-BE49-F238E27FC236}">
                <a16:creationId xmlns:a16="http://schemas.microsoft.com/office/drawing/2014/main" id="{F9FF82CB-2D17-4918-821E-485475CF243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B66589D-A056-4817-AE15-39D87FE13169}"/>
              </a:ext>
            </a:extLst>
          </p:cNvPr>
          <p:cNvSpPr>
            <a:spLocks noGrp="1"/>
          </p:cNvSpPr>
          <p:nvPr>
            <p:ph type="sldNum" sz="quarter" idx="12"/>
          </p:nvPr>
        </p:nvSpPr>
        <p:spPr/>
        <p:txBody>
          <a:bodyPr/>
          <a:lstStyle/>
          <a:p>
            <a:fld id="{DBA1B0FB-D917-4C8C-928F-313BD683BF39}" type="slidenum">
              <a:rPr lang="en-US" smtClean="0"/>
              <a:pPr/>
              <a:t>‹#›</a:t>
            </a:fld>
            <a:endParaRPr lang="en-US" dirty="0"/>
          </a:p>
        </p:txBody>
      </p:sp>
      <p:sp>
        <p:nvSpPr>
          <p:cNvPr id="39" name="Freeform: Shape 38">
            <a:extLst>
              <a:ext uri="{FF2B5EF4-FFF2-40B4-BE49-F238E27FC236}">
                <a16:creationId xmlns:a16="http://schemas.microsoft.com/office/drawing/2014/main" id="{E489F067-39E1-4757-BC11-6169A343F2E1}"/>
              </a:ext>
            </a:extLst>
          </p:cNvPr>
          <p:cNvSpPr>
            <a:spLocks noChangeAspect="1"/>
          </p:cNvSpPr>
          <p:nvPr/>
        </p:nvSpPr>
        <p:spPr>
          <a:xfrm rot="18900000" flipV="1">
            <a:off x="-410727" y="3958416"/>
            <a:ext cx="3536330" cy="1853969"/>
          </a:xfrm>
          <a:custGeom>
            <a:avLst/>
            <a:gdLst>
              <a:gd name="connsiteX0" fmla="*/ 3536330 w 3536330"/>
              <a:gd name="connsiteY0" fmla="*/ 1853969 h 1853969"/>
              <a:gd name="connsiteX1" fmla="*/ 1682362 w 3536330"/>
              <a:gd name="connsiteY1" fmla="*/ 0 h 1853969"/>
              <a:gd name="connsiteX2" fmla="*/ 52157 w 3536330"/>
              <a:gd name="connsiteY2" fmla="*/ 970257 h 1853969"/>
              <a:gd name="connsiteX3" fmla="*/ 0 w 3536330"/>
              <a:gd name="connsiteY3" fmla="*/ 1078528 h 1853969"/>
              <a:gd name="connsiteX4" fmla="*/ 757215 w 3536330"/>
              <a:gd name="connsiteY4" fmla="*/ 1835743 h 1853969"/>
              <a:gd name="connsiteX5" fmla="*/ 774211 w 3536330"/>
              <a:gd name="connsiteY5" fmla="*/ 1667149 h 1853969"/>
              <a:gd name="connsiteX6" fmla="*/ 1682362 w 3536330"/>
              <a:gd name="connsiteY6" fmla="*/ 926985 h 1853969"/>
              <a:gd name="connsiteX7" fmla="*/ 2609345 w 3536330"/>
              <a:gd name="connsiteY7" fmla="*/ 1853969 h 1853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36330" h="1853969">
                <a:moveTo>
                  <a:pt x="3536330" y="1853969"/>
                </a:moveTo>
                <a:cubicBezTo>
                  <a:pt x="3536330" y="830051"/>
                  <a:pt x="2706280" y="0"/>
                  <a:pt x="1682362" y="0"/>
                </a:cubicBezTo>
                <a:cubicBezTo>
                  <a:pt x="978418" y="0"/>
                  <a:pt x="366107" y="392328"/>
                  <a:pt x="52157" y="970257"/>
                </a:cubicBezTo>
                <a:lnTo>
                  <a:pt x="0" y="1078528"/>
                </a:lnTo>
                <a:lnTo>
                  <a:pt x="757215" y="1835743"/>
                </a:lnTo>
                <a:lnTo>
                  <a:pt x="774211" y="1667149"/>
                </a:lnTo>
                <a:cubicBezTo>
                  <a:pt x="860649" y="1244739"/>
                  <a:pt x="1234397" y="926985"/>
                  <a:pt x="1682362" y="926985"/>
                </a:cubicBezTo>
                <a:cubicBezTo>
                  <a:pt x="2194320" y="926985"/>
                  <a:pt x="2609345" y="1342010"/>
                  <a:pt x="2609345" y="1853969"/>
                </a:cubicBezTo>
                <a:close/>
              </a:path>
            </a:pathLst>
          </a:custGeom>
          <a:gradFill flip="none" rotWithShape="1">
            <a:gsLst>
              <a:gs pos="97000">
                <a:schemeClr val="bg2"/>
              </a:gs>
              <a:gs pos="31000">
                <a:schemeClr val="bg2">
                  <a:lumMod val="90000"/>
                  <a:lumOff val="10000"/>
                </a:schemeClr>
              </a:gs>
            </a:gsLst>
            <a:lin ang="15000000" scaled="0"/>
            <a:tileRect/>
          </a:gradFill>
          <a:ln>
            <a:noFill/>
          </a:ln>
          <a:effectLst>
            <a:innerShdw blurRad="355600" dist="101600" dir="16200000">
              <a:schemeClr val="accent1">
                <a:lumMod val="60000"/>
                <a:lumOff val="40000"/>
                <a:alpha val="8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D231011-607F-42F1-B2D9-2BA8E91CC6AF}"/>
              </a:ext>
            </a:extLst>
          </p:cNvPr>
          <p:cNvSpPr>
            <a:spLocks noChangeAspect="1"/>
          </p:cNvSpPr>
          <p:nvPr/>
        </p:nvSpPr>
        <p:spPr>
          <a:xfrm rot="18900000" flipV="1">
            <a:off x="-481151" y="3649708"/>
            <a:ext cx="3478701" cy="2164843"/>
          </a:xfrm>
          <a:custGeom>
            <a:avLst/>
            <a:gdLst>
              <a:gd name="connsiteX0" fmla="*/ 3478701 w 3478701"/>
              <a:gd name="connsiteY0" fmla="*/ 2164843 h 2164843"/>
              <a:gd name="connsiteX1" fmla="*/ 1624733 w 3478701"/>
              <a:gd name="connsiteY1" fmla="*/ 0 h 2164843"/>
              <a:gd name="connsiteX2" fmla="*/ 87393 w 3478701"/>
              <a:gd name="connsiteY2" fmla="*/ 954459 h 2164843"/>
              <a:gd name="connsiteX3" fmla="*/ 0 w 3478701"/>
              <a:gd name="connsiteY3" fmla="*/ 1122434 h 2164843"/>
              <a:gd name="connsiteX4" fmla="*/ 736015 w 3478701"/>
              <a:gd name="connsiteY4" fmla="*/ 1858449 h 2164843"/>
              <a:gd name="connsiteX5" fmla="*/ 739424 w 3478701"/>
              <a:gd name="connsiteY5" fmla="*/ 1842964 h 2164843"/>
              <a:gd name="connsiteX6" fmla="*/ 1624733 w 3478701"/>
              <a:gd name="connsiteY6" fmla="*/ 1082422 h 2164843"/>
              <a:gd name="connsiteX7" fmla="*/ 2551716 w 3478701"/>
              <a:gd name="connsiteY7" fmla="*/ 2164843 h 21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701" h="2164843">
                <a:moveTo>
                  <a:pt x="3478701" y="2164843"/>
                </a:moveTo>
                <a:cubicBezTo>
                  <a:pt x="3478701" y="969234"/>
                  <a:pt x="2648651" y="0"/>
                  <a:pt x="1624733" y="0"/>
                </a:cubicBezTo>
                <a:cubicBezTo>
                  <a:pt x="984784" y="0"/>
                  <a:pt x="420564" y="378607"/>
                  <a:pt x="87393" y="954459"/>
                </a:cubicBezTo>
                <a:lnTo>
                  <a:pt x="0" y="1122434"/>
                </a:lnTo>
                <a:lnTo>
                  <a:pt x="736015" y="1858449"/>
                </a:lnTo>
                <a:lnTo>
                  <a:pt x="739424" y="1842964"/>
                </a:lnTo>
                <a:cubicBezTo>
                  <a:pt x="856791" y="1402344"/>
                  <a:pt x="1208766" y="1082422"/>
                  <a:pt x="1624733" y="1082422"/>
                </a:cubicBezTo>
                <a:cubicBezTo>
                  <a:pt x="2136692" y="1082422"/>
                  <a:pt x="2551716" y="1567038"/>
                  <a:pt x="2551716" y="2164843"/>
                </a:cubicBezTo>
                <a:close/>
              </a:path>
            </a:pathLst>
          </a:custGeom>
          <a:solidFill>
            <a:schemeClr val="bg2">
              <a:lumMod val="50000"/>
              <a:lumOff val="50000"/>
              <a:alpha val="40000"/>
            </a:schemeClr>
          </a:solidFill>
          <a:ln>
            <a:noFill/>
          </a:ln>
          <a:effectLst>
            <a:softEdge rad="381000"/>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Oval 23">
            <a:extLst>
              <a:ext uri="{FF2B5EF4-FFF2-40B4-BE49-F238E27FC236}">
                <a16:creationId xmlns:a16="http://schemas.microsoft.com/office/drawing/2014/main" id="{EC472EFA-56B5-4A41-8D4B-E9F37727F34D}"/>
              </a:ext>
            </a:extLst>
          </p:cNvPr>
          <p:cNvSpPr/>
          <p:nvPr/>
        </p:nvSpPr>
        <p:spPr>
          <a:xfrm rot="13500000" flipV="1">
            <a:off x="1512277" y="2840042"/>
            <a:ext cx="214196" cy="933178"/>
          </a:xfrm>
          <a:prstGeom prst="ellipse">
            <a:avLst/>
          </a:prstGeom>
          <a:solidFill>
            <a:schemeClr val="bg2">
              <a:lumMod val="90000"/>
              <a:lumOff val="10000"/>
            </a:schemeClr>
          </a:soli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Oval 41">
            <a:extLst>
              <a:ext uri="{FF2B5EF4-FFF2-40B4-BE49-F238E27FC236}">
                <a16:creationId xmlns:a16="http://schemas.microsoft.com/office/drawing/2014/main" id="{33781B6C-21AD-489D-A3CB-522BB2AC543F}"/>
              </a:ext>
            </a:extLst>
          </p:cNvPr>
          <p:cNvSpPr>
            <a:spLocks noChangeAspect="1"/>
          </p:cNvSpPr>
          <p:nvPr/>
        </p:nvSpPr>
        <p:spPr>
          <a:xfrm>
            <a:off x="1780661" y="385236"/>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51" name="Group 50">
            <a:extLst>
              <a:ext uri="{FF2B5EF4-FFF2-40B4-BE49-F238E27FC236}">
                <a16:creationId xmlns:a16="http://schemas.microsoft.com/office/drawing/2014/main" id="{01AD5B80-530E-44CD-8D4A-2796FB214CBF}"/>
              </a:ext>
            </a:extLst>
          </p:cNvPr>
          <p:cNvGrpSpPr/>
          <p:nvPr/>
        </p:nvGrpSpPr>
        <p:grpSpPr>
          <a:xfrm>
            <a:off x="623181" y="1514007"/>
            <a:ext cx="734257" cy="760506"/>
            <a:chOff x="5243759" y="1363788"/>
            <a:chExt cx="734257" cy="760506"/>
          </a:xfrm>
        </p:grpSpPr>
        <p:sp>
          <p:nvSpPr>
            <p:cNvPr id="52" name="Freeform 5">
              <a:extLst>
                <a:ext uri="{FF2B5EF4-FFF2-40B4-BE49-F238E27FC236}">
                  <a16:creationId xmlns:a16="http://schemas.microsoft.com/office/drawing/2014/main" id="{2F746AA8-9050-4515-9B17-BC850368529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Freeform 6">
              <a:extLst>
                <a:ext uri="{FF2B5EF4-FFF2-40B4-BE49-F238E27FC236}">
                  <a16:creationId xmlns:a16="http://schemas.microsoft.com/office/drawing/2014/main" id="{23EC1AC3-1698-46D5-80B7-F22F15E1A5E4}"/>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Freeform 8">
              <a:extLst>
                <a:ext uri="{FF2B5EF4-FFF2-40B4-BE49-F238E27FC236}">
                  <a16:creationId xmlns:a16="http://schemas.microsoft.com/office/drawing/2014/main" id="{73766156-553C-46EB-93FA-4F37CC0FF5CF}"/>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245413379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81B449-7B97-41DC-B23F-65EDCBD316A6}"/>
              </a:ext>
            </a:extLst>
          </p:cNvPr>
          <p:cNvSpPr>
            <a:spLocks noGrp="1"/>
          </p:cNvSpPr>
          <p:nvPr>
            <p:ph type="dt" sz="half" idx="10"/>
          </p:nvPr>
        </p:nvSpPr>
        <p:spPr/>
        <p:txBody>
          <a:bodyPr/>
          <a:lstStyle/>
          <a:p>
            <a:r>
              <a:rPr lang="en-US"/>
              <a:t>20XX</a:t>
            </a:r>
            <a:endParaRPr lang="en-US" dirty="0"/>
          </a:p>
        </p:txBody>
      </p:sp>
      <p:sp>
        <p:nvSpPr>
          <p:cNvPr id="3" name="Footer Placeholder 2">
            <a:extLst>
              <a:ext uri="{FF2B5EF4-FFF2-40B4-BE49-F238E27FC236}">
                <a16:creationId xmlns:a16="http://schemas.microsoft.com/office/drawing/2014/main" id="{7C6B46D5-337B-4906-8412-4EEA3884FA7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36F230-C9A7-407A-B923-873839C8D8A0}"/>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1311674321"/>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78B0BE9-88B0-4883-9BA9-CD594C400EC1}"/>
              </a:ext>
            </a:extLst>
          </p:cNvPr>
          <p:cNvGrpSpPr/>
          <p:nvPr/>
        </p:nvGrpSpPr>
        <p:grpSpPr>
          <a:xfrm>
            <a:off x="4949631" y="5111861"/>
            <a:ext cx="1262947" cy="1335600"/>
            <a:chOff x="2678417" y="2427951"/>
            <a:chExt cx="1262947" cy="1335600"/>
          </a:xfrm>
        </p:grpSpPr>
        <p:sp>
          <p:nvSpPr>
            <p:cNvPr id="11" name="Freeform: Shape 10">
              <a:extLst>
                <a:ext uri="{FF2B5EF4-FFF2-40B4-BE49-F238E27FC236}">
                  <a16:creationId xmlns:a16="http://schemas.microsoft.com/office/drawing/2014/main" id="{C59DCBF3-7AFA-4CD1-A918-BC6DDE674E6C}"/>
                </a:ext>
              </a:extLst>
            </p:cNvPr>
            <p:cNvSpPr>
              <a:spLocks noChangeAspect="1"/>
            </p:cNvSpPr>
            <p:nvPr/>
          </p:nvSpPr>
          <p:spPr>
            <a:xfrm rot="2700000">
              <a:off x="2769891" y="2336477"/>
              <a:ext cx="1080000" cy="1262947"/>
            </a:xfrm>
            <a:custGeom>
              <a:avLst/>
              <a:gdLst>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0 w 1080000"/>
                <a:gd name="connsiteY9" fmla="*/ 931034 h 1262947"/>
                <a:gd name="connsiteX0" fmla="*/ 540000 w 1080000"/>
                <a:gd name="connsiteY0" fmla="*/ 0 h 1262947"/>
                <a:gd name="connsiteX1" fmla="*/ 1080000 w 1080000"/>
                <a:gd name="connsiteY1" fmla="*/ 931034 h 1262947"/>
                <a:gd name="connsiteX2" fmla="*/ 1064374 w 1080000"/>
                <a:gd name="connsiteY2" fmla="*/ 931034 h 1262947"/>
                <a:gd name="connsiteX3" fmla="*/ 1069029 w 1080000"/>
                <a:gd name="connsiteY3" fmla="*/ 938533 h 1262947"/>
                <a:gd name="connsiteX4" fmla="*/ 1080000 w 1080000"/>
                <a:gd name="connsiteY4" fmla="*/ 992947 h 1262947"/>
                <a:gd name="connsiteX5" fmla="*/ 540000 w 1080000"/>
                <a:gd name="connsiteY5" fmla="*/ 1262947 h 1262947"/>
                <a:gd name="connsiteX6" fmla="*/ 0 w 1080000"/>
                <a:gd name="connsiteY6" fmla="*/ 992947 h 1262947"/>
                <a:gd name="connsiteX7" fmla="*/ 10971 w 1080000"/>
                <a:gd name="connsiteY7" fmla="*/ 938533 h 1262947"/>
                <a:gd name="connsiteX8" fmla="*/ 15626 w 1080000"/>
                <a:gd name="connsiteY8" fmla="*/ 931034 h 1262947"/>
                <a:gd name="connsiteX9" fmla="*/ 540000 w 1080000"/>
                <a:gd name="connsiteY9" fmla="*/ 0 h 1262947"/>
                <a:gd name="connsiteX0" fmla="*/ 540000 w 1080000"/>
                <a:gd name="connsiteY0" fmla="*/ 0 h 1262947"/>
                <a:gd name="connsiteX1" fmla="*/ 1064374 w 1080000"/>
                <a:gd name="connsiteY1" fmla="*/ 931034 h 1262947"/>
                <a:gd name="connsiteX2" fmla="*/ 1069029 w 1080000"/>
                <a:gd name="connsiteY2" fmla="*/ 938533 h 1262947"/>
                <a:gd name="connsiteX3" fmla="*/ 1080000 w 1080000"/>
                <a:gd name="connsiteY3" fmla="*/ 992947 h 1262947"/>
                <a:gd name="connsiteX4" fmla="*/ 540000 w 1080000"/>
                <a:gd name="connsiteY4" fmla="*/ 1262947 h 1262947"/>
                <a:gd name="connsiteX5" fmla="*/ 0 w 1080000"/>
                <a:gd name="connsiteY5" fmla="*/ 992947 h 1262947"/>
                <a:gd name="connsiteX6" fmla="*/ 10971 w 1080000"/>
                <a:gd name="connsiteY6" fmla="*/ 938533 h 1262947"/>
                <a:gd name="connsiteX7" fmla="*/ 15626 w 1080000"/>
                <a:gd name="connsiteY7" fmla="*/ 931034 h 1262947"/>
                <a:gd name="connsiteX8" fmla="*/ 540000 w 1080000"/>
                <a:gd name="connsiteY8" fmla="*/ 0 h 1262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0000" h="1262947">
                  <a:moveTo>
                    <a:pt x="540000" y="0"/>
                  </a:moveTo>
                  <a:lnTo>
                    <a:pt x="1064374" y="931034"/>
                  </a:lnTo>
                  <a:lnTo>
                    <a:pt x="1069029" y="938533"/>
                  </a:lnTo>
                  <a:cubicBezTo>
                    <a:pt x="1076223" y="956109"/>
                    <a:pt x="1080000" y="974307"/>
                    <a:pt x="1080000" y="992947"/>
                  </a:cubicBezTo>
                  <a:cubicBezTo>
                    <a:pt x="1080000" y="1142064"/>
                    <a:pt x="838234" y="1262947"/>
                    <a:pt x="540000" y="1262947"/>
                  </a:cubicBezTo>
                  <a:cubicBezTo>
                    <a:pt x="241766" y="1262947"/>
                    <a:pt x="0" y="1142064"/>
                    <a:pt x="0" y="992947"/>
                  </a:cubicBezTo>
                  <a:cubicBezTo>
                    <a:pt x="0" y="974307"/>
                    <a:pt x="3778" y="956109"/>
                    <a:pt x="10971" y="938533"/>
                  </a:cubicBezTo>
                  <a:lnTo>
                    <a:pt x="15626" y="931034"/>
                  </a:lnTo>
                  <a:lnTo>
                    <a:pt x="540000" y="0"/>
                  </a:lnTo>
                  <a:close/>
                </a:path>
              </a:pathLst>
            </a:custGeom>
            <a:gradFill>
              <a:gsLst>
                <a:gs pos="60000">
                  <a:schemeClr val="bg2">
                    <a:lumMod val="90000"/>
                    <a:lumOff val="10000"/>
                  </a:schemeClr>
                </a:gs>
                <a:gs pos="30000">
                  <a:schemeClr val="bg2">
                    <a:lumMod val="90000"/>
                    <a:lumOff val="10000"/>
                  </a:schemeClr>
                </a:gs>
                <a:gs pos="40000">
                  <a:schemeClr val="bg2">
                    <a:lumMod val="75000"/>
                    <a:lumOff val="25000"/>
                  </a:schemeClr>
                </a:gs>
                <a:gs pos="100000">
                  <a:schemeClr val="bg2"/>
                </a:gs>
              </a:gsLst>
              <a:lin ang="600000" scaled="0"/>
            </a:gradFill>
            <a:ln>
              <a:noFill/>
            </a:ln>
            <a:effectLst>
              <a:innerShdw blurRad="254000" dist="101600" dir="2700000">
                <a:schemeClr val="accent1">
                  <a:lumMod val="60000"/>
                  <a:lumOff val="40000"/>
                  <a:alpha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Oval 11">
              <a:extLst>
                <a:ext uri="{FF2B5EF4-FFF2-40B4-BE49-F238E27FC236}">
                  <a16:creationId xmlns:a16="http://schemas.microsoft.com/office/drawing/2014/main" id="{06964A02-96E1-4654-9187-DDDE7409F75B}"/>
                </a:ext>
              </a:extLst>
            </p:cNvPr>
            <p:cNvSpPr/>
            <p:nvPr/>
          </p:nvSpPr>
          <p:spPr>
            <a:xfrm rot="8100000">
              <a:off x="2784291" y="2683551"/>
              <a:ext cx="540000" cy="1080000"/>
            </a:xfrm>
            <a:prstGeom prst="ellipse">
              <a:avLst/>
            </a:prstGeom>
            <a:gradFill>
              <a:gsLst>
                <a:gs pos="100000">
                  <a:schemeClr val="bg2">
                    <a:lumMod val="90000"/>
                    <a:lumOff val="10000"/>
                  </a:schemeClr>
                </a:gs>
                <a:gs pos="50000">
                  <a:schemeClr val="bg2">
                    <a:lumMod val="95000"/>
                    <a:lumOff val="5000"/>
                  </a:schemeClr>
                </a:gs>
              </a:gsLst>
              <a:lin ang="5400000" scaled="0"/>
            </a:gradFill>
            <a:ln>
              <a:noFill/>
            </a:ln>
            <a:effectLst>
              <a:innerShdw blurRad="12700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BF3FF76C-A012-4CDA-8AE7-E9413955716A}"/>
              </a:ext>
            </a:extLst>
          </p:cNvPr>
          <p:cNvSpPr>
            <a:spLocks noGrp="1"/>
          </p:cNvSpPr>
          <p:nvPr>
            <p:ph type="title"/>
          </p:nvPr>
        </p:nvSpPr>
        <p:spPr>
          <a:xfrm>
            <a:off x="550863" y="549275"/>
            <a:ext cx="11090275" cy="984885"/>
          </a:xfrm>
        </p:spPr>
        <p:txBody>
          <a:bodyPr anchor="t">
            <a:normAutofit/>
          </a:bodyPr>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1A4C80-DC38-4641-924F-90D6078CF592}"/>
              </a:ext>
            </a:extLst>
          </p:cNvPr>
          <p:cNvSpPr>
            <a:spLocks noGrp="1"/>
          </p:cNvSpPr>
          <p:nvPr>
            <p:ph idx="1"/>
          </p:nvPr>
        </p:nvSpPr>
        <p:spPr>
          <a:xfrm>
            <a:off x="4295775" y="1750060"/>
            <a:ext cx="7345362" cy="4342765"/>
          </a:xfrm>
        </p:spPr>
        <p:txBody>
          <a:bodyPr>
            <a:normAutofit/>
          </a:bodyPr>
          <a:lstStyle>
            <a:lvl1pPr>
              <a:defRPr sz="1600"/>
            </a:lvl1pPr>
            <a:lvl2pPr>
              <a:defRPr sz="16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C42771-D3A7-4072-85DC-B7C5E530E8AA}"/>
              </a:ext>
            </a:extLst>
          </p:cNvPr>
          <p:cNvSpPr>
            <a:spLocks noGrp="1"/>
          </p:cNvSpPr>
          <p:nvPr>
            <p:ph type="body" sz="half" idx="2"/>
          </p:nvPr>
        </p:nvSpPr>
        <p:spPr>
          <a:xfrm>
            <a:off x="550863" y="1750060"/>
            <a:ext cx="3565525" cy="434276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D47AB1-6EB5-4E2C-B4A7-42DC643E9FF9}"/>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5BA9D15F-B6ED-46E1-9840-0B625880EE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DAEB023-7A5E-4087-B75E-A38A80EE5D01}"/>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8454823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98F1FBA-F8BB-42CF-8B3E-D19AAFEE96C1}"/>
              </a:ext>
            </a:extLst>
          </p:cNvPr>
          <p:cNvGrpSpPr/>
          <p:nvPr/>
        </p:nvGrpSpPr>
        <p:grpSpPr>
          <a:xfrm>
            <a:off x="334964" y="5115518"/>
            <a:ext cx="734257" cy="760506"/>
            <a:chOff x="5243759" y="1363788"/>
            <a:chExt cx="734257" cy="760506"/>
          </a:xfrm>
        </p:grpSpPr>
        <p:sp>
          <p:nvSpPr>
            <p:cNvPr id="18" name="Freeform 5">
              <a:extLst>
                <a:ext uri="{FF2B5EF4-FFF2-40B4-BE49-F238E27FC236}">
                  <a16:creationId xmlns:a16="http://schemas.microsoft.com/office/drawing/2014/main" id="{60EE09DD-C3DB-4266-BCC3-A765CFFBF379}"/>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Freeform 6">
              <a:extLst>
                <a:ext uri="{FF2B5EF4-FFF2-40B4-BE49-F238E27FC236}">
                  <a16:creationId xmlns:a16="http://schemas.microsoft.com/office/drawing/2014/main" id="{5F301FE0-96DC-4EFB-BBEE-AED762C337C9}"/>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0" name="Freeform 8">
              <a:extLst>
                <a:ext uri="{FF2B5EF4-FFF2-40B4-BE49-F238E27FC236}">
                  <a16:creationId xmlns:a16="http://schemas.microsoft.com/office/drawing/2014/main" id="{3BEAD276-8850-4C0C-9777-8537000D522A}"/>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 name="Title 1">
            <a:extLst>
              <a:ext uri="{FF2B5EF4-FFF2-40B4-BE49-F238E27FC236}">
                <a16:creationId xmlns:a16="http://schemas.microsoft.com/office/drawing/2014/main" id="{4E5EE0A0-B07E-479B-9684-4BD09FA4376C}"/>
              </a:ext>
            </a:extLst>
          </p:cNvPr>
          <p:cNvSpPr>
            <a:spLocks noGrp="1"/>
          </p:cNvSpPr>
          <p:nvPr>
            <p:ph type="title"/>
          </p:nvPr>
        </p:nvSpPr>
        <p:spPr>
          <a:xfrm>
            <a:off x="550863" y="575409"/>
            <a:ext cx="4500562" cy="984885"/>
          </a:xfrm>
        </p:spPr>
        <p:txBody>
          <a:bodyPr vert="horz" wrap="square" lIns="0" tIns="0" rIns="0" bIns="0" rtlCol="0" anchor="t" anchorCtr="0">
            <a:normAutofit/>
          </a:bodyPr>
          <a:lstStyle>
            <a:lvl1pPr>
              <a:defRPr lang="en-US" sz="3200" dirty="0"/>
            </a:lvl1pPr>
          </a:lstStyle>
          <a:p>
            <a:pPr lvl="0">
              <a:lnSpc>
                <a:spcPct val="100000"/>
              </a:lnSpc>
            </a:pPr>
            <a:r>
              <a:rPr lang="en-US"/>
              <a:t>Click to edit Master title style</a:t>
            </a:r>
            <a:endParaRPr lang="en-US" dirty="0"/>
          </a:p>
        </p:txBody>
      </p:sp>
      <p:sp>
        <p:nvSpPr>
          <p:cNvPr id="3" name="Picture Placeholder 2">
            <a:extLst>
              <a:ext uri="{FF2B5EF4-FFF2-40B4-BE49-F238E27FC236}">
                <a16:creationId xmlns:a16="http://schemas.microsoft.com/office/drawing/2014/main" id="{C11893A9-3462-4F51-83AE-5D2F124B985F}"/>
              </a:ext>
            </a:extLst>
          </p:cNvPr>
          <p:cNvSpPr>
            <a:spLocks noGrp="1"/>
          </p:cNvSpPr>
          <p:nvPr>
            <p:ph type="pic" idx="1"/>
          </p:nvPr>
        </p:nvSpPr>
        <p:spPr>
          <a:xfrm>
            <a:off x="5267324" y="575409"/>
            <a:ext cx="6373813" cy="5733316"/>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BA9240C-79C0-4A88-A476-725DE1B9C28F}"/>
              </a:ext>
            </a:extLst>
          </p:cNvPr>
          <p:cNvSpPr>
            <a:spLocks noGrp="1"/>
          </p:cNvSpPr>
          <p:nvPr>
            <p:ph type="body" sz="half" idx="2"/>
          </p:nvPr>
        </p:nvSpPr>
        <p:spPr>
          <a:xfrm>
            <a:off x="550863" y="1776195"/>
            <a:ext cx="4500562" cy="4532530"/>
          </a:xfrm>
        </p:spPr>
        <p:txBody>
          <a:bodyPr anchor="t" anchorCtr="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7D2D6F-49E8-4217-A908-2D9E43583589}"/>
              </a:ext>
            </a:extLst>
          </p:cNvPr>
          <p:cNvSpPr>
            <a:spLocks noGrp="1"/>
          </p:cNvSpPr>
          <p:nvPr>
            <p:ph type="dt" sz="half" idx="10"/>
          </p:nvPr>
        </p:nvSpPr>
        <p:spPr/>
        <p:txBody>
          <a:bodyPr/>
          <a:lstStyle/>
          <a:p>
            <a:r>
              <a:rPr lang="en-US"/>
              <a:t>20XX</a:t>
            </a:r>
            <a:endParaRPr lang="en-US" dirty="0"/>
          </a:p>
        </p:txBody>
      </p:sp>
      <p:sp>
        <p:nvSpPr>
          <p:cNvPr id="6" name="Footer Placeholder 5">
            <a:extLst>
              <a:ext uri="{FF2B5EF4-FFF2-40B4-BE49-F238E27FC236}">
                <a16:creationId xmlns:a16="http://schemas.microsoft.com/office/drawing/2014/main" id="{591C4440-6B8D-4A24-A807-8B1302A3DFA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6CFE189-E20B-4108-B290-244424336512}"/>
              </a:ext>
            </a:extLst>
          </p:cNvPr>
          <p:cNvSpPr>
            <a:spLocks noGrp="1"/>
          </p:cNvSpPr>
          <p:nvPr>
            <p:ph type="sldNum" sz="quarter" idx="12"/>
          </p:nvPr>
        </p:nvSpPr>
        <p:spPr/>
        <p:txBody>
          <a:body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31766735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028302-E866-455D-8898-53623027543F}"/>
              </a:ext>
            </a:extLst>
          </p:cNvPr>
          <p:cNvSpPr>
            <a:spLocks noGrp="1"/>
          </p:cNvSpPr>
          <p:nvPr>
            <p:ph type="title"/>
          </p:nvPr>
        </p:nvSpPr>
        <p:spPr>
          <a:xfrm>
            <a:off x="550863" y="550800"/>
            <a:ext cx="11090275" cy="1333057"/>
          </a:xfrm>
          <a:prstGeom prst="rect">
            <a:avLst/>
          </a:prstGeom>
        </p:spPr>
        <p:txBody>
          <a:bodyPr vert="horz" wrap="square" lIns="0" tIns="0" rIns="0" bIns="0" rtlCol="0" anchor="t" anchorCtr="0">
            <a:normAutofit/>
          </a:bodyPr>
          <a:lstStyle/>
          <a:p>
            <a:pPr lvl="0">
              <a:lnSpc>
                <a:spcPct val="100000"/>
              </a:lnSpc>
            </a:pPr>
            <a:r>
              <a:rPr lang="en-US"/>
              <a:t>Click to edit Master title style</a:t>
            </a:r>
            <a:endParaRPr lang="en-US" dirty="0"/>
          </a:p>
        </p:txBody>
      </p:sp>
      <p:sp>
        <p:nvSpPr>
          <p:cNvPr id="3" name="Text Placeholder 2">
            <a:extLst>
              <a:ext uri="{FF2B5EF4-FFF2-40B4-BE49-F238E27FC236}">
                <a16:creationId xmlns:a16="http://schemas.microsoft.com/office/drawing/2014/main" id="{BC94E72B-F0CF-4BC4-B509-A1C4508BE435}"/>
              </a:ext>
            </a:extLst>
          </p:cNvPr>
          <p:cNvSpPr>
            <a:spLocks noGrp="1"/>
          </p:cNvSpPr>
          <p:nvPr>
            <p:ph type="body" idx="1"/>
          </p:nvPr>
        </p:nvSpPr>
        <p:spPr>
          <a:xfrm>
            <a:off x="550863" y="2113862"/>
            <a:ext cx="11091600" cy="3978963"/>
          </a:xfrm>
          <a:prstGeom prst="rect">
            <a:avLst/>
          </a:prstGeom>
        </p:spPr>
        <p:txBody>
          <a:bodyPr vert="horz" wrap="square"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ACE49D-C22F-4540-AC09-E421D2A2EDBE}"/>
              </a:ext>
            </a:extLst>
          </p:cNvPr>
          <p:cNvSpPr>
            <a:spLocks noGrp="1"/>
          </p:cNvSpPr>
          <p:nvPr>
            <p:ph type="dt" sz="half" idx="2"/>
          </p:nvPr>
        </p:nvSpPr>
        <p:spPr>
          <a:xfrm>
            <a:off x="550863" y="6507212"/>
            <a:ext cx="262890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ACD5C3BE-317E-49E8-82B5-C8A7EC9C8A7E}"/>
              </a:ext>
            </a:extLst>
          </p:cNvPr>
          <p:cNvSpPr>
            <a:spLocks noGrp="1"/>
          </p:cNvSpPr>
          <p:nvPr>
            <p:ph type="ftr" sz="quarter" idx="3"/>
          </p:nvPr>
        </p:nvSpPr>
        <p:spPr>
          <a:xfrm>
            <a:off x="3359150" y="6507212"/>
            <a:ext cx="6379210" cy="153888"/>
          </a:xfrm>
          <a:prstGeom prst="rect">
            <a:avLst/>
          </a:prstGeom>
        </p:spPr>
        <p:txBody>
          <a:bodyPr vert="horz" wrap="square" lIns="0" tIns="0" rIns="0" bIns="0" rtlCol="0" anchor="ctr">
            <a:spAutoFit/>
          </a:bodyPr>
          <a:lstStyle>
            <a:lvl1pPr algn="l">
              <a:defRPr sz="1000">
                <a:solidFill>
                  <a:schemeClr val="tx1">
                    <a:alpha val="80000"/>
                  </a:schemeClr>
                </a:solidFill>
              </a:defRPr>
            </a:lvl1pPr>
          </a:lstStyle>
          <a:p>
            <a:endParaRPr lang="en-US" dirty="0"/>
          </a:p>
        </p:txBody>
      </p:sp>
      <p:sp>
        <p:nvSpPr>
          <p:cNvPr id="6" name="Slide Number Placeholder 5">
            <a:extLst>
              <a:ext uri="{FF2B5EF4-FFF2-40B4-BE49-F238E27FC236}">
                <a16:creationId xmlns:a16="http://schemas.microsoft.com/office/drawing/2014/main" id="{45574E12-6C16-431F-B2CE-E4B15916BA05}"/>
              </a:ext>
            </a:extLst>
          </p:cNvPr>
          <p:cNvSpPr>
            <a:spLocks noGrp="1"/>
          </p:cNvSpPr>
          <p:nvPr>
            <p:ph type="sldNum" sz="quarter" idx="4"/>
          </p:nvPr>
        </p:nvSpPr>
        <p:spPr>
          <a:xfrm>
            <a:off x="9948863" y="6507212"/>
            <a:ext cx="1692274" cy="153888"/>
          </a:xfrm>
          <a:prstGeom prst="rect">
            <a:avLst/>
          </a:prstGeom>
        </p:spPr>
        <p:txBody>
          <a:bodyPr vert="horz" wrap="square" lIns="0" tIns="0" rIns="0" bIns="0" rtlCol="0" anchor="ctr">
            <a:spAutoFit/>
          </a:bodyPr>
          <a:lstStyle>
            <a:lvl1pPr algn="r">
              <a:defRPr sz="1000">
                <a:solidFill>
                  <a:schemeClr val="tx1">
                    <a:alpha val="80000"/>
                  </a:schemeClr>
                </a:solidFill>
              </a:defRPr>
            </a:lvl1pPr>
          </a:lstStyle>
          <a:p>
            <a:fld id="{DBA1B0FB-D917-4C8C-928F-313BD683BF39}" type="slidenum">
              <a:rPr lang="en-US" smtClean="0"/>
              <a:pPr/>
              <a:t>‹#›</a:t>
            </a:fld>
            <a:endParaRPr lang="en-US" dirty="0"/>
          </a:p>
        </p:txBody>
      </p:sp>
    </p:spTree>
    <p:extLst>
      <p:ext uri="{BB962C8B-B14F-4D97-AF65-F5344CB8AC3E}">
        <p14:creationId xmlns:p14="http://schemas.microsoft.com/office/powerpoint/2010/main" val="4222058729"/>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1" r:id="rId15"/>
    <p:sldLayoutId id="2147483723" r:id="rId16"/>
    <p:sldLayoutId id="2147483724" r:id="rId17"/>
    <p:sldLayoutId id="2147483728" r:id="rId18"/>
  </p:sldLayoutIdLst>
  <p:hf sldNum="0" hdr="0" ftr="0" dt="0"/>
  <p:txStyles>
    <p:titleStyle>
      <a:lvl1pPr algn="l" defTabSz="914400" rtl="0" eaLnBrk="1" latinLnBrk="0" hangingPunct="1">
        <a:lnSpc>
          <a:spcPct val="90000"/>
        </a:lnSpc>
        <a:spcBef>
          <a:spcPct val="0"/>
        </a:spcBef>
        <a:buNone/>
        <a:defRPr lang="en-US" sz="4800" kern="1200" dirty="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800"/>
        </a:spcAft>
        <a:buFont typeface="Arial" panose="020B0604020202020204" pitchFamily="34" charset="0"/>
        <a:buChar char="•"/>
        <a:defRPr sz="2400" kern="1200">
          <a:solidFill>
            <a:schemeClr val="tx1">
              <a:alpha val="60000"/>
            </a:schemeClr>
          </a:solidFill>
          <a:latin typeface="+mn-lt"/>
          <a:ea typeface="+mn-ea"/>
          <a:cs typeface="+mn-cs"/>
        </a:defRPr>
      </a:lvl1pPr>
      <a:lvl2pPr marL="6858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2pPr>
      <a:lvl3pPr marL="11430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3pPr>
      <a:lvl4pPr marL="16002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4pPr>
      <a:lvl5pPr marL="2057400" indent="-228600" algn="l" defTabSz="914400" rtl="0" eaLnBrk="1" latinLnBrk="0" hangingPunct="1">
        <a:lnSpc>
          <a:spcPct val="110000"/>
        </a:lnSpc>
        <a:spcBef>
          <a:spcPts val="500"/>
        </a:spcBef>
        <a:spcAft>
          <a:spcPts val="800"/>
        </a:spcAft>
        <a:buFont typeface="Arial" panose="020B0604020202020204" pitchFamily="34" charset="0"/>
        <a:buChar char="•"/>
        <a:defRPr sz="1600" kern="120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2" pos="3840">
          <p15:clr>
            <a:srgbClr val="F26B43"/>
          </p15:clr>
        </p15:guide>
        <p15:guide id="33" orient="horz" pos="2160">
          <p15:clr>
            <a:srgbClr val="F26B43"/>
          </p15:clr>
        </p15:guide>
        <p15:guide id="34" pos="347">
          <p15:clr>
            <a:srgbClr val="F26B43"/>
          </p15:clr>
        </p15:guide>
        <p15:guide id="35" pos="7333">
          <p15:clr>
            <a:srgbClr val="F26B43"/>
          </p15:clr>
        </p15:guide>
        <p15:guide id="36" orient="horz" pos="346">
          <p15:clr>
            <a:srgbClr val="F26B43"/>
          </p15:clr>
        </p15:guide>
        <p15:guide id="37" orient="horz" pos="3974">
          <p15:clr>
            <a:srgbClr val="F26B43"/>
          </p15:clr>
        </p15:guide>
        <p15:guide id="38" pos="824">
          <p15:clr>
            <a:srgbClr val="A4A3A4"/>
          </p15:clr>
        </p15:guide>
        <p15:guide id="39" pos="937">
          <p15:clr>
            <a:srgbClr val="A4A3A4"/>
          </p15:clr>
        </p15:guide>
        <p15:guide id="40" pos="1413">
          <p15:clr>
            <a:srgbClr val="A4A3A4"/>
          </p15:clr>
        </p15:guide>
        <p15:guide id="41" pos="1527">
          <p15:clr>
            <a:srgbClr val="A4A3A4"/>
          </p15:clr>
        </p15:guide>
        <p15:guide id="42" pos="2003">
          <p15:clr>
            <a:srgbClr val="A4A3A4"/>
          </p15:clr>
        </p15:guide>
        <p15:guide id="43" pos="2116">
          <p15:clr>
            <a:srgbClr val="A4A3A4"/>
          </p15:clr>
        </p15:guide>
        <p15:guide id="44" pos="2593">
          <p15:clr>
            <a:srgbClr val="A4A3A4"/>
          </p15:clr>
        </p15:guide>
        <p15:guide id="45" pos="2706">
          <p15:clr>
            <a:srgbClr val="A4A3A4"/>
          </p15:clr>
        </p15:guide>
        <p15:guide id="46" pos="3182">
          <p15:clr>
            <a:srgbClr val="A4A3A4"/>
          </p15:clr>
        </p15:guide>
        <p15:guide id="47" pos="3318">
          <p15:clr>
            <a:srgbClr val="A4A3A4"/>
          </p15:clr>
        </p15:guide>
        <p15:guide id="48" pos="3772">
          <p15:clr>
            <a:srgbClr val="A4A3A4"/>
          </p15:clr>
        </p15:guide>
        <p15:guide id="49" pos="3908">
          <p15:clr>
            <a:srgbClr val="A4A3A4"/>
          </p15:clr>
        </p15:guide>
        <p15:guide id="50" pos="4362">
          <p15:clr>
            <a:srgbClr val="A4A3A4"/>
          </p15:clr>
        </p15:guide>
        <p15:guide id="51" pos="4498">
          <p15:clr>
            <a:srgbClr val="A4A3A4"/>
          </p15:clr>
        </p15:guide>
        <p15:guide id="52" pos="4951">
          <p15:clr>
            <a:srgbClr val="A4A3A4"/>
          </p15:clr>
        </p15:guide>
        <p15:guide id="53" pos="5087">
          <p15:clr>
            <a:srgbClr val="A4A3A4"/>
          </p15:clr>
        </p15:guide>
        <p15:guide id="54" pos="5541">
          <p15:clr>
            <a:srgbClr val="A4A3A4"/>
          </p15:clr>
        </p15:guide>
        <p15:guide id="55" pos="5677">
          <p15:clr>
            <a:srgbClr val="A4A3A4"/>
          </p15:clr>
        </p15:guide>
        <p15:guide id="56" pos="6153">
          <p15:clr>
            <a:srgbClr val="A4A3A4"/>
          </p15:clr>
        </p15:guide>
        <p15:guide id="57" pos="6267">
          <p15:clr>
            <a:srgbClr val="A4A3A4"/>
          </p15:clr>
        </p15:guide>
        <p15:guide id="58" pos="6743">
          <p15:clr>
            <a:srgbClr val="A4A3A4"/>
          </p15:clr>
        </p15:guide>
        <p15:guide id="59" pos="6856">
          <p15:clr>
            <a:srgbClr val="A4A3A4"/>
          </p15:clr>
        </p15:guide>
        <p15:guide id="60" orient="horz" pos="3838">
          <p15:clr>
            <a:srgbClr val="A4A3A4"/>
          </p15:clr>
        </p15:guide>
        <p15:guide id="61" orient="horz" pos="2092">
          <p15:clr>
            <a:srgbClr val="A4A3A4"/>
          </p15:clr>
        </p15:guide>
        <p15:guide id="62" orient="horz" pos="2228">
          <p15:clr>
            <a:srgbClr val="A4A3A4"/>
          </p15:clr>
        </p15:guide>
        <p15:guide id="63" orient="horz" pos="845">
          <p15:clr>
            <a:srgbClr val="A4A3A4"/>
          </p15:clr>
        </p15:guide>
        <p15:guide id="64" orient="horz" pos="958">
          <p15:clr>
            <a:srgbClr val="A4A3A4"/>
          </p15:clr>
        </p15:guide>
        <p15:guide id="65" orient="horz" pos="1480">
          <p15:clr>
            <a:srgbClr val="A4A3A4"/>
          </p15:clr>
        </p15:guide>
        <p15:guide id="66" orient="horz" pos="1593">
          <p15:clr>
            <a:srgbClr val="A4A3A4"/>
          </p15:clr>
        </p15:guide>
        <p15:guide id="67" orient="horz" pos="2727">
          <p15:clr>
            <a:srgbClr val="A4A3A4"/>
          </p15:clr>
        </p15:guide>
        <p15:guide id="68" orient="horz" pos="2840">
          <p15:clr>
            <a:srgbClr val="A4A3A4"/>
          </p15:clr>
        </p15:guide>
        <p15:guide id="69" orient="horz" pos="3339">
          <p15:clr>
            <a:srgbClr val="A4A3A4"/>
          </p15:clr>
        </p15:guide>
        <p15:guide id="70" orient="horz" pos="347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gcc02.safelinks.protection.outlook.com/?url=http%3A%2F%2Fwww.choosingourroots.org%2F&amp;data=05%7C01%7Cjenny.danielson%40alaska.gov%7Cf3b07553ba4f47b881d308da3f6d2b45%7C20030bf67ad942f7927359ea83fcfa38%7C0%7C0%7C637892035357905969%7CUnknown%7CTWFpbGZsb3d8eyJWIjoiMC4wLjAwMDAiLCJQIjoiV2luMzIiLCJBTiI6Ik1haWwiLCJXVCI6Mn0%3D%7C3000%7C%7C%7C&amp;sdata=RVlF%2BALCewDNXT01ZQfPi5KLqkxUAmRHQ%2FQPCwGlVsA%3D&amp;reserved=0"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hyperlink" Target="https://gcc02.safelinks.protection.outlook.com/?url=https%3A%2F%2Fwww.margiethomsoncounseling.com%2F&amp;data=05%7C01%7Cjenny.danielson%40alaska.gov%7Cf3b07553ba4f47b881d308da3f6d2b45%7C20030bf67ad942f7927359ea83fcfa38%7C0%7C0%7C637892035357905969%7CUnknown%7CTWFpbGZsb3d8eyJWIjoiMC4wLjAwMDAiLCJQIjoiV2luMzIiLCJBTiI6Ik1haWwiLCJXVCI6Mn0%3D%7C3000%7C%7C%7C&amp;sdata=RFSRpZ0Ncx2LSoOCp5snxdmt1hRoue62zr9vukpZn9E%3D&amp;reserved=0" TargetMode="External"/><Relationship Id="rId5" Type="http://schemas.openxmlformats.org/officeDocument/2006/relationships/hyperlink" Target="https://identityalaska.org/" TargetMode="External"/><Relationship Id="rId4" Type="http://schemas.openxmlformats.org/officeDocument/2006/relationships/hyperlink" Target="https://gcc02.safelinks.protection.outlook.com/?url=https%3A%2F%2Fidentityalaska.org%2Fprograms%2Fidentityhealthclinic%2F&amp;data=05%7C01%7Cjenny.danielson%40alaska.gov%7Cf3b07553ba4f47b881d308da3f6d2b45%7C20030bf67ad942f7927359ea83fcfa38%7C0%7C0%7C637892035357905969%7CUnknown%7CTWFpbGZsb3d8eyJWIjoiMC4wLjAwMDAiLCJQIjoiV2luMzIiLCJBTiI6Ik1haWwiLCJXVCI6Mn0%3D%7C3000%7C%7C%7C&amp;sdata=lh3f8U2JdhQfM93rqDoEOMptqli07xRc0vQ8vXh9YXw%3D&amp;reserved=0"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047101-8D42-6100-9CEA-AEC0FAEAB606}"/>
              </a:ext>
            </a:extLst>
          </p:cNvPr>
          <p:cNvSpPr>
            <a:spLocks noGrp="1"/>
          </p:cNvSpPr>
          <p:nvPr>
            <p:ph type="title"/>
          </p:nvPr>
        </p:nvSpPr>
        <p:spPr>
          <a:noFill/>
        </p:spPr>
        <p:txBody>
          <a:bodyPr anchor="ctr">
            <a:noAutofit/>
          </a:bodyPr>
          <a:lstStyle/>
          <a:p>
            <a:pPr algn="ctr"/>
            <a:r>
              <a:rPr lang="en-US" dirty="0"/>
              <a:t>Designated Placement Requirements for LGBTQI+ Children</a:t>
            </a:r>
          </a:p>
        </p:txBody>
      </p:sp>
      <p:pic>
        <p:nvPicPr>
          <p:cNvPr id="8" name="Picture Placeholder 13" descr="Data points digital background">
            <a:extLst>
              <a:ext uri="{FF2B5EF4-FFF2-40B4-BE49-F238E27FC236}">
                <a16:creationId xmlns:a16="http://schemas.microsoft.com/office/drawing/2014/main" id="{53227D59-33F9-9DDB-1C5C-A938A989EE5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936" r="7936"/>
          <a:stretch/>
        </p:blipFill>
        <p:spPr/>
      </p:pic>
    </p:spTree>
    <p:extLst>
      <p:ext uri="{BB962C8B-B14F-4D97-AF65-F5344CB8AC3E}">
        <p14:creationId xmlns:p14="http://schemas.microsoft.com/office/powerpoint/2010/main" val="2803092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BE93-0252-3CC3-B567-14EC47EB8C7F}"/>
              </a:ext>
            </a:extLst>
          </p:cNvPr>
          <p:cNvSpPr>
            <a:spLocks noGrp="1"/>
          </p:cNvSpPr>
          <p:nvPr>
            <p:ph type="title"/>
          </p:nvPr>
        </p:nvSpPr>
        <p:spPr/>
        <p:txBody>
          <a:bodyPr>
            <a:normAutofit/>
          </a:bodyPr>
          <a:lstStyle/>
          <a:p>
            <a:r>
              <a:rPr lang="en-US" sz="3600" dirty="0"/>
              <a:t>The Department must ensure there are designated placements for all LGBTQI+ children who request or would benefit from</a:t>
            </a:r>
          </a:p>
        </p:txBody>
      </p:sp>
      <p:sp>
        <p:nvSpPr>
          <p:cNvPr id="3" name="Content Placeholder 2">
            <a:extLst>
              <a:ext uri="{FF2B5EF4-FFF2-40B4-BE49-F238E27FC236}">
                <a16:creationId xmlns:a16="http://schemas.microsoft.com/office/drawing/2014/main" id="{1ABCA07C-1908-B1EB-82FA-EC63DAAF4CF4}"/>
              </a:ext>
            </a:extLst>
          </p:cNvPr>
          <p:cNvSpPr>
            <a:spLocks noGrp="1"/>
          </p:cNvSpPr>
          <p:nvPr>
            <p:ph sz="quarter" idx="13"/>
          </p:nvPr>
        </p:nvSpPr>
        <p:spPr/>
        <p:txBody>
          <a:bodyPr>
            <a:normAutofit/>
          </a:bodyPr>
          <a:lstStyle/>
          <a:p>
            <a:r>
              <a:rPr lang="en-US" sz="2400" dirty="0"/>
              <a:t>A designated placement MUST:</a:t>
            </a:r>
          </a:p>
          <a:p>
            <a:pPr marL="285750" indent="-285750">
              <a:buFont typeface="Arial" panose="020B0604020202020204" pitchFamily="34" charset="0"/>
              <a:buChar char="•"/>
            </a:pPr>
            <a:r>
              <a:rPr lang="en-US" sz="2000" dirty="0"/>
              <a:t>Be free of harassment, mistreatment, or abuse</a:t>
            </a:r>
          </a:p>
          <a:p>
            <a:pPr marL="285750" indent="-285750">
              <a:buFont typeface="Arial" panose="020B0604020202020204" pitchFamily="34" charset="0"/>
              <a:buChar char="•"/>
            </a:pPr>
            <a:r>
              <a:rPr lang="en-US" sz="2000" dirty="0"/>
              <a:t>Establish an environment that supports the child’s status or identity</a:t>
            </a:r>
          </a:p>
          <a:p>
            <a:pPr marL="285750" indent="-285750">
              <a:buFont typeface="Arial" panose="020B0604020202020204" pitchFamily="34" charset="0"/>
              <a:buChar char="•"/>
            </a:pPr>
            <a:r>
              <a:rPr lang="en-US" sz="2000" dirty="0"/>
              <a:t>Facilitate access to age or developmentally appropriate resources and activities. </a:t>
            </a:r>
          </a:p>
          <a:p>
            <a:pPr marL="285750" indent="-285750">
              <a:buFont typeface="Arial" panose="020B0604020202020204" pitchFamily="34" charset="0"/>
              <a:buChar char="•"/>
            </a:pPr>
            <a:r>
              <a:rPr lang="en-US" sz="2000" dirty="0"/>
              <a:t>Be trained with appropriate knowledge and skills to provide for the child’s needs related to orientation or gender</a:t>
            </a:r>
          </a:p>
          <a:p>
            <a:pPr marL="971550" lvl="1" indent="-285750"/>
            <a:r>
              <a:rPr lang="en-US" sz="1400" dirty="0"/>
              <a:t>Training must reflect evidence and research about the impacts of rejection, discrimination, and stigma on the safety and wellbeing of LGBTQI+ children and include information for providers about professional standards recommended practices that promote safety and wellbeing of LGBTQI+ children</a:t>
            </a:r>
          </a:p>
        </p:txBody>
      </p:sp>
    </p:spTree>
    <p:extLst>
      <p:ext uri="{BB962C8B-B14F-4D97-AF65-F5344CB8AC3E}">
        <p14:creationId xmlns:p14="http://schemas.microsoft.com/office/powerpoint/2010/main" val="2665045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34E89-1952-5288-08A0-70A4A73BE39E}"/>
              </a:ext>
            </a:extLst>
          </p:cNvPr>
          <p:cNvSpPr>
            <a:spLocks noGrp="1"/>
          </p:cNvSpPr>
          <p:nvPr>
            <p:ph type="ctrTitle"/>
          </p:nvPr>
        </p:nvSpPr>
        <p:spPr>
          <a:xfrm>
            <a:off x="550863" y="2856411"/>
            <a:ext cx="11115355" cy="3475053"/>
          </a:xfrm>
          <a:noFill/>
        </p:spPr>
        <p:txBody>
          <a:bodyPr anchor="ctr"/>
          <a:lstStyle/>
          <a:p>
            <a:r>
              <a:rPr lang="en-US" sz="2000" dirty="0"/>
              <a:t>- When placing a LGBTQI+ child, must give substantial weight to the child’s expressed concerns or requests and consult with them.</a:t>
            </a:r>
            <a:br>
              <a:rPr lang="en-US" sz="2000" dirty="0"/>
            </a:br>
            <a:br>
              <a:rPr lang="en-US" sz="2000" dirty="0"/>
            </a:br>
            <a:r>
              <a:rPr lang="en-US" sz="2000" dirty="0"/>
              <a:t>- To promote child stability, must consider if services and training would allow the current provider to become a Designated Placement. If so, must use case review system to monitor progress towards designations.</a:t>
            </a:r>
            <a:br>
              <a:rPr lang="en-US" sz="2000" dirty="0"/>
            </a:br>
            <a:br>
              <a:rPr lang="en-US" sz="2000" dirty="0"/>
            </a:br>
            <a:r>
              <a:rPr lang="en-US" sz="2000" dirty="0"/>
              <a:t>-Must implement a process for LGBTQI+ children to request a Designated Placement or request their current placement to be offered service sand training to become one.</a:t>
            </a:r>
            <a:br>
              <a:rPr lang="en-US" sz="1400" dirty="0"/>
            </a:br>
            <a:br>
              <a:rPr lang="en-US" sz="1400" dirty="0"/>
            </a:br>
            <a:br>
              <a:rPr lang="en-US" sz="1400" dirty="0"/>
            </a:br>
            <a:endParaRPr lang="en-US" sz="1400" dirty="0"/>
          </a:p>
        </p:txBody>
      </p:sp>
      <p:pic>
        <p:nvPicPr>
          <p:cNvPr id="11" name="Picture Placeholder 15" descr="Data points digital background">
            <a:extLst>
              <a:ext uri="{FF2B5EF4-FFF2-40B4-BE49-F238E27FC236}">
                <a16:creationId xmlns:a16="http://schemas.microsoft.com/office/drawing/2014/main" id="{A496DCE5-C34A-22C2-A9D8-E90DFC8CE86C}"/>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t="52" b="52"/>
          <a:stretch/>
        </p:blipFill>
        <p:spPr>
          <a:xfrm>
            <a:off x="0" y="4594"/>
            <a:ext cx="12192000" cy="2851817"/>
          </a:xfrm>
        </p:spPr>
      </p:pic>
    </p:spTree>
    <p:extLst>
      <p:ext uri="{BB962C8B-B14F-4D97-AF65-F5344CB8AC3E}">
        <p14:creationId xmlns:p14="http://schemas.microsoft.com/office/powerpoint/2010/main" val="1839748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1106B59-80B8-CEED-0BCA-BC3F80A85FEA}"/>
              </a:ext>
              <a:ext uri="{C183D7F6-B498-43B3-948B-1728B52AA6E4}">
                <adec:decorative xmlns:adec="http://schemas.microsoft.com/office/drawing/2017/decorative" val="1"/>
              </a:ext>
            </a:extLst>
          </p:cNvPr>
          <p:cNvGrpSpPr/>
          <p:nvPr/>
        </p:nvGrpSpPr>
        <p:grpSpPr>
          <a:xfrm>
            <a:off x="4803321" y="682622"/>
            <a:ext cx="734257" cy="760506"/>
            <a:chOff x="5243759" y="1363788"/>
            <a:chExt cx="734257" cy="760506"/>
          </a:xfrm>
        </p:grpSpPr>
        <p:sp>
          <p:nvSpPr>
            <p:cNvPr id="6" name="Freeform 5">
              <a:extLst>
                <a:ext uri="{FF2B5EF4-FFF2-40B4-BE49-F238E27FC236}">
                  <a16:creationId xmlns:a16="http://schemas.microsoft.com/office/drawing/2014/main" id="{73C2F317-81E4-3678-2FF2-495B3A95470A}"/>
                </a:ext>
              </a:extLst>
            </p:cNvPr>
            <p:cNvSpPr>
              <a:spLocks/>
            </p:cNvSpPr>
            <p:nvPr/>
          </p:nvSpPr>
          <p:spPr bwMode="auto">
            <a:xfrm rot="1800000">
              <a:off x="5356930" y="1363788"/>
              <a:ext cx="621086" cy="364601"/>
            </a:xfrm>
            <a:custGeom>
              <a:avLst/>
              <a:gdLst>
                <a:gd name="T0" fmla="*/ 266 w 540"/>
                <a:gd name="T1" fmla="*/ 0 h 317"/>
                <a:gd name="T2" fmla="*/ 0 w 540"/>
                <a:gd name="T3" fmla="*/ 158 h 317"/>
                <a:gd name="T4" fmla="*/ 266 w 540"/>
                <a:gd name="T5" fmla="*/ 317 h 317"/>
                <a:gd name="T6" fmla="*/ 540 w 540"/>
                <a:gd name="T7" fmla="*/ 158 h 317"/>
                <a:gd name="T8" fmla="*/ 266 w 540"/>
                <a:gd name="T9" fmla="*/ 0 h 317"/>
              </a:gdLst>
              <a:ahLst/>
              <a:cxnLst>
                <a:cxn ang="0">
                  <a:pos x="T0" y="T1"/>
                </a:cxn>
                <a:cxn ang="0">
                  <a:pos x="T2" y="T3"/>
                </a:cxn>
                <a:cxn ang="0">
                  <a:pos x="T4" y="T5"/>
                </a:cxn>
                <a:cxn ang="0">
                  <a:pos x="T6" y="T7"/>
                </a:cxn>
                <a:cxn ang="0">
                  <a:pos x="T8" y="T9"/>
                </a:cxn>
              </a:cxnLst>
              <a:rect l="0" t="0" r="r" b="b"/>
              <a:pathLst>
                <a:path w="540" h="317">
                  <a:moveTo>
                    <a:pt x="266" y="0"/>
                  </a:moveTo>
                  <a:lnTo>
                    <a:pt x="0" y="158"/>
                  </a:lnTo>
                  <a:lnTo>
                    <a:pt x="266" y="317"/>
                  </a:lnTo>
                  <a:lnTo>
                    <a:pt x="540" y="158"/>
                  </a:lnTo>
                  <a:lnTo>
                    <a:pt x="266"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Freeform 6">
              <a:extLst>
                <a:ext uri="{FF2B5EF4-FFF2-40B4-BE49-F238E27FC236}">
                  <a16:creationId xmlns:a16="http://schemas.microsoft.com/office/drawing/2014/main" id="{A7C6D33A-37B7-D2C4-2C1C-6D5253D0D480}"/>
                </a:ext>
              </a:extLst>
            </p:cNvPr>
            <p:cNvSpPr>
              <a:spLocks/>
            </p:cNvSpPr>
            <p:nvPr/>
          </p:nvSpPr>
          <p:spPr bwMode="auto">
            <a:xfrm rot="1800000">
              <a:off x="5243759" y="1430747"/>
              <a:ext cx="305942" cy="538275"/>
            </a:xfrm>
            <a:custGeom>
              <a:avLst/>
              <a:gdLst>
                <a:gd name="T0" fmla="*/ 266 w 266"/>
                <a:gd name="T1" fmla="*/ 468 h 468"/>
                <a:gd name="T2" fmla="*/ 0 w 266"/>
                <a:gd name="T3" fmla="*/ 310 h 468"/>
                <a:gd name="T4" fmla="*/ 0 w 266"/>
                <a:gd name="T5" fmla="*/ 310 h 468"/>
                <a:gd name="T6" fmla="*/ 0 w 266"/>
                <a:gd name="T7" fmla="*/ 0 h 468"/>
                <a:gd name="T8" fmla="*/ 0 w 266"/>
                <a:gd name="T9" fmla="*/ 0 h 468"/>
                <a:gd name="T10" fmla="*/ 266 w 266"/>
                <a:gd name="T11" fmla="*/ 159 h 468"/>
                <a:gd name="T12" fmla="*/ 266 w 266"/>
                <a:gd name="T13" fmla="*/ 468 h 468"/>
              </a:gdLst>
              <a:ahLst/>
              <a:cxnLst>
                <a:cxn ang="0">
                  <a:pos x="T0" y="T1"/>
                </a:cxn>
                <a:cxn ang="0">
                  <a:pos x="T2" y="T3"/>
                </a:cxn>
                <a:cxn ang="0">
                  <a:pos x="T4" y="T5"/>
                </a:cxn>
                <a:cxn ang="0">
                  <a:pos x="T6" y="T7"/>
                </a:cxn>
                <a:cxn ang="0">
                  <a:pos x="T8" y="T9"/>
                </a:cxn>
                <a:cxn ang="0">
                  <a:pos x="T10" y="T11"/>
                </a:cxn>
                <a:cxn ang="0">
                  <a:pos x="T12" y="T13"/>
                </a:cxn>
              </a:cxnLst>
              <a:rect l="0" t="0" r="r" b="b"/>
              <a:pathLst>
                <a:path w="266" h="468">
                  <a:moveTo>
                    <a:pt x="266" y="468"/>
                  </a:moveTo>
                  <a:lnTo>
                    <a:pt x="0" y="310"/>
                  </a:lnTo>
                  <a:lnTo>
                    <a:pt x="0" y="310"/>
                  </a:lnTo>
                  <a:lnTo>
                    <a:pt x="0" y="0"/>
                  </a:lnTo>
                  <a:lnTo>
                    <a:pt x="0" y="0"/>
                  </a:lnTo>
                  <a:lnTo>
                    <a:pt x="266" y="159"/>
                  </a:lnTo>
                  <a:lnTo>
                    <a:pt x="266" y="468"/>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9800000" scaled="0"/>
              <a:tileRect/>
            </a:gradFill>
            <a:ln>
              <a:noFill/>
            </a:ln>
            <a:effectLst>
              <a:innerShdw blurRad="254000">
                <a:schemeClr val="bg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Freeform 8">
              <a:extLst>
                <a:ext uri="{FF2B5EF4-FFF2-40B4-BE49-F238E27FC236}">
                  <a16:creationId xmlns:a16="http://schemas.microsoft.com/office/drawing/2014/main" id="{18145A95-72C3-9BFC-32D2-908F235E389B}"/>
                </a:ext>
              </a:extLst>
            </p:cNvPr>
            <p:cNvSpPr>
              <a:spLocks/>
            </p:cNvSpPr>
            <p:nvPr/>
          </p:nvSpPr>
          <p:spPr bwMode="auto">
            <a:xfrm rot="1800000">
              <a:off x="5508097" y="1586019"/>
              <a:ext cx="315144" cy="538275"/>
            </a:xfrm>
            <a:custGeom>
              <a:avLst/>
              <a:gdLst>
                <a:gd name="T0" fmla="*/ 274 w 274"/>
                <a:gd name="T1" fmla="*/ 0 h 468"/>
                <a:gd name="T2" fmla="*/ 274 w 274"/>
                <a:gd name="T3" fmla="*/ 310 h 468"/>
                <a:gd name="T4" fmla="*/ 274 w 274"/>
                <a:gd name="T5" fmla="*/ 310 h 468"/>
                <a:gd name="T6" fmla="*/ 0 w 274"/>
                <a:gd name="T7" fmla="*/ 468 h 468"/>
                <a:gd name="T8" fmla="*/ 0 w 274"/>
                <a:gd name="T9" fmla="*/ 159 h 468"/>
                <a:gd name="T10" fmla="*/ 274 w 274"/>
                <a:gd name="T11" fmla="*/ 0 h 468"/>
                <a:gd name="T12" fmla="*/ 274 w 274"/>
                <a:gd name="T13" fmla="*/ 0 h 468"/>
              </a:gdLst>
              <a:ahLst/>
              <a:cxnLst>
                <a:cxn ang="0">
                  <a:pos x="T0" y="T1"/>
                </a:cxn>
                <a:cxn ang="0">
                  <a:pos x="T2" y="T3"/>
                </a:cxn>
                <a:cxn ang="0">
                  <a:pos x="T4" y="T5"/>
                </a:cxn>
                <a:cxn ang="0">
                  <a:pos x="T6" y="T7"/>
                </a:cxn>
                <a:cxn ang="0">
                  <a:pos x="T8" y="T9"/>
                </a:cxn>
                <a:cxn ang="0">
                  <a:pos x="T10" y="T11"/>
                </a:cxn>
                <a:cxn ang="0">
                  <a:pos x="T12" y="T13"/>
                </a:cxn>
              </a:cxnLst>
              <a:rect l="0" t="0" r="r" b="b"/>
              <a:pathLst>
                <a:path w="274" h="468">
                  <a:moveTo>
                    <a:pt x="274" y="0"/>
                  </a:moveTo>
                  <a:lnTo>
                    <a:pt x="274" y="310"/>
                  </a:lnTo>
                  <a:lnTo>
                    <a:pt x="274" y="310"/>
                  </a:lnTo>
                  <a:lnTo>
                    <a:pt x="0" y="468"/>
                  </a:lnTo>
                  <a:lnTo>
                    <a:pt x="0" y="159"/>
                  </a:lnTo>
                  <a:lnTo>
                    <a:pt x="274" y="0"/>
                  </a:lnTo>
                  <a:lnTo>
                    <a:pt x="274" y="0"/>
                  </a:lnTo>
                  <a:close/>
                </a:path>
              </a:pathLst>
            </a:custGeom>
            <a:gradFill flip="none" rotWithShape="1">
              <a:gsLst>
                <a:gs pos="20000">
                  <a:schemeClr val="bg2">
                    <a:lumMod val="90000"/>
                    <a:lumOff val="10000"/>
                    <a:alpha val="20000"/>
                  </a:schemeClr>
                </a:gs>
                <a:gs pos="100000">
                  <a:schemeClr val="accent1">
                    <a:lumMod val="60000"/>
                    <a:lumOff val="40000"/>
                    <a:alpha val="20000"/>
                  </a:schemeClr>
                </a:gs>
              </a:gsLst>
              <a:lin ang="18000000" scaled="0"/>
              <a:tileRect/>
            </a:gradFill>
            <a:ln>
              <a:noFill/>
            </a:ln>
            <a:effectLst>
              <a:innerShdw blurRad="254000">
                <a:schemeClr val="accent1">
                  <a:lumMod val="60000"/>
                  <a:lumOff val="4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grpSp>
      <p:sp>
        <p:nvSpPr>
          <p:cNvPr id="2" name="Title 1">
            <a:extLst>
              <a:ext uri="{FF2B5EF4-FFF2-40B4-BE49-F238E27FC236}">
                <a16:creationId xmlns:a16="http://schemas.microsoft.com/office/drawing/2014/main" id="{338A15DE-D135-0710-9984-A0A55E960CB0}"/>
              </a:ext>
            </a:extLst>
          </p:cNvPr>
          <p:cNvSpPr>
            <a:spLocks noGrp="1"/>
          </p:cNvSpPr>
          <p:nvPr>
            <p:ph type="title"/>
          </p:nvPr>
        </p:nvSpPr>
        <p:spPr>
          <a:xfrm>
            <a:off x="600974" y="196900"/>
            <a:ext cx="4899628" cy="3957090"/>
          </a:xfrm>
          <a:noFill/>
        </p:spPr>
        <p:txBody>
          <a:bodyPr anchor="b"/>
          <a:lstStyle/>
          <a:p>
            <a:pPr algn="l"/>
            <a:r>
              <a:rPr lang="en-US" sz="2800" dirty="0"/>
              <a:t>- Must implement a process for LGBTQI+ children to report concerns.</a:t>
            </a:r>
            <a:br>
              <a:rPr lang="en-US" sz="2800" dirty="0"/>
            </a:br>
            <a:br>
              <a:rPr lang="en-US" sz="2800" dirty="0"/>
            </a:br>
            <a:r>
              <a:rPr lang="en-US" sz="2800" dirty="0"/>
              <a:t>-Must have procedure to address retaliation.</a:t>
            </a:r>
            <a:br>
              <a:rPr lang="en-US" sz="2800" dirty="0"/>
            </a:br>
            <a:br>
              <a:rPr lang="en-US" sz="2800" dirty="0"/>
            </a:br>
            <a:r>
              <a:rPr lang="en-US" sz="2800" dirty="0"/>
              <a:t>-Must ensure LGBTQI+ children have access to services.</a:t>
            </a:r>
          </a:p>
        </p:txBody>
      </p:sp>
      <p:pic>
        <p:nvPicPr>
          <p:cNvPr id="20" name="Picture Placeholder 19" descr="A close-up of a graph">
            <a:extLst>
              <a:ext uri="{FF2B5EF4-FFF2-40B4-BE49-F238E27FC236}">
                <a16:creationId xmlns:a16="http://schemas.microsoft.com/office/drawing/2014/main" id="{A7019768-5E2A-F9D1-62D6-EC7C5F0BBEC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 r="9"/>
          <a:stretch/>
        </p:blipFill>
        <p:spPr/>
      </p:pic>
      <p:sp>
        <p:nvSpPr>
          <p:cNvPr id="9" name="Oval 8">
            <a:extLst>
              <a:ext uri="{FF2B5EF4-FFF2-40B4-BE49-F238E27FC236}">
                <a16:creationId xmlns:a16="http://schemas.microsoft.com/office/drawing/2014/main" id="{5C4A7DC2-42C3-FDDF-02BF-9598D75A6A83}"/>
              </a:ext>
              <a:ext uri="{C183D7F6-B498-43B3-948B-1728B52AA6E4}">
                <adec:decorative xmlns:adec="http://schemas.microsoft.com/office/drawing/2017/decorative" val="1"/>
              </a:ext>
            </a:extLst>
          </p:cNvPr>
          <p:cNvSpPr>
            <a:spLocks noChangeAspect="1"/>
          </p:cNvSpPr>
          <p:nvPr/>
        </p:nvSpPr>
        <p:spPr>
          <a:xfrm>
            <a:off x="1189378" y="5232629"/>
            <a:ext cx="1080000" cy="1080000"/>
          </a:xfrm>
          <a:prstGeom prst="ellipse">
            <a:avLst/>
          </a:prstGeom>
          <a:gradFill flip="none" rotWithShape="1">
            <a:gsLst>
              <a:gs pos="100000">
                <a:schemeClr val="bg2">
                  <a:lumMod val="50000"/>
                  <a:lumOff val="50000"/>
                </a:schemeClr>
              </a:gs>
              <a:gs pos="60000">
                <a:schemeClr val="bg2">
                  <a:lumMod val="100000"/>
                </a:schemeClr>
              </a:gs>
            </a:gsLst>
            <a:path path="circle">
              <a:fillToRect l="100000" b="100000"/>
            </a:path>
            <a:tileRect t="-100000" r="-100000"/>
          </a:gradFill>
          <a:ln>
            <a:noFill/>
          </a:ln>
          <a:effectLst>
            <a:innerShdw blurRad="254000" dist="127000" dir="2700000">
              <a:schemeClr val="accent1">
                <a:lumMod val="60000"/>
                <a:lumOff val="40000"/>
                <a:alpha val="4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414523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2343A-9CB0-F2AD-EF62-5DEE3E97F956}"/>
              </a:ext>
            </a:extLst>
          </p:cNvPr>
          <p:cNvSpPr>
            <a:spLocks noGrp="1"/>
          </p:cNvSpPr>
          <p:nvPr>
            <p:ph type="title"/>
          </p:nvPr>
        </p:nvSpPr>
        <p:spPr>
          <a:xfrm>
            <a:off x="550862" y="498475"/>
            <a:ext cx="7960421" cy="755560"/>
          </a:xfrm>
        </p:spPr>
        <p:txBody>
          <a:bodyPr/>
          <a:lstStyle/>
          <a:p>
            <a:r>
              <a:rPr lang="en-US" u="sng" dirty="0"/>
              <a:t>Notice of Requirements</a:t>
            </a:r>
          </a:p>
        </p:txBody>
      </p:sp>
      <p:sp>
        <p:nvSpPr>
          <p:cNvPr id="3" name="Content Placeholder 2">
            <a:extLst>
              <a:ext uri="{FF2B5EF4-FFF2-40B4-BE49-F238E27FC236}">
                <a16:creationId xmlns:a16="http://schemas.microsoft.com/office/drawing/2014/main" id="{1C6744DD-5BC8-42C8-4313-13CE95ED575B}"/>
              </a:ext>
            </a:extLst>
          </p:cNvPr>
          <p:cNvSpPr>
            <a:spLocks noGrp="1"/>
          </p:cNvSpPr>
          <p:nvPr>
            <p:ph idx="1"/>
          </p:nvPr>
        </p:nvSpPr>
        <p:spPr>
          <a:xfrm>
            <a:off x="581343" y="1436913"/>
            <a:ext cx="7929940" cy="4645751"/>
          </a:xfrm>
        </p:spPr>
        <p:txBody>
          <a:bodyPr/>
          <a:lstStyle/>
          <a:p>
            <a:pPr marL="0" indent="0">
              <a:buNone/>
            </a:pPr>
            <a:r>
              <a:rPr lang="en-US" sz="2200" dirty="0"/>
              <a:t>Notice of availability of Designated Placements and the ability to request that services be offered must be provided to:</a:t>
            </a:r>
          </a:p>
          <a:p>
            <a:r>
              <a:rPr lang="en-US" dirty="0"/>
              <a:t>All children 14+</a:t>
            </a:r>
          </a:p>
          <a:p>
            <a:r>
              <a:rPr lang="en-US" dirty="0"/>
              <a:t>Children under 14 who:</a:t>
            </a:r>
          </a:p>
          <a:p>
            <a:pPr lvl="1"/>
            <a:r>
              <a:rPr lang="en-US" sz="1400" dirty="0"/>
              <a:t>Removed from home in part due to familial conflict about sexual orientation or identity, or</a:t>
            </a:r>
          </a:p>
          <a:p>
            <a:pPr lvl="1"/>
            <a:r>
              <a:rPr lang="en-US" sz="1400" dirty="0"/>
              <a:t>Have disclosed their LGBTQI+ identity or the identity is otherwise known to the agency.</a:t>
            </a:r>
          </a:p>
          <a:p>
            <a:r>
              <a:rPr lang="en-US" dirty="0"/>
              <a:t>Must be provided in an age-appropriate manner both verbally and in writing</a:t>
            </a:r>
          </a:p>
          <a:p>
            <a:r>
              <a:rPr lang="en-US" dirty="0"/>
              <a:t>Must inform how they may request a Designated Placement or services for their current placement.</a:t>
            </a:r>
          </a:p>
          <a:p>
            <a:r>
              <a:rPr lang="en-US" dirty="0"/>
              <a:t>Must inform of non-retaliation protections.</a:t>
            </a:r>
          </a:p>
        </p:txBody>
      </p:sp>
    </p:spTree>
    <p:extLst>
      <p:ext uri="{BB962C8B-B14F-4D97-AF65-F5344CB8AC3E}">
        <p14:creationId xmlns:p14="http://schemas.microsoft.com/office/powerpoint/2010/main" val="652841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6CC09F-7383-3A4C-555C-35DA0BB4B76E}"/>
              </a:ext>
            </a:extLst>
          </p:cNvPr>
          <p:cNvSpPr>
            <a:spLocks noGrp="1"/>
          </p:cNvSpPr>
          <p:nvPr>
            <p:ph type="title"/>
          </p:nvPr>
        </p:nvSpPr>
        <p:spPr>
          <a:xfrm>
            <a:off x="550863" y="508635"/>
            <a:ext cx="11090274" cy="658314"/>
          </a:xfrm>
        </p:spPr>
        <p:txBody>
          <a:bodyPr>
            <a:normAutofit fontScale="90000"/>
          </a:bodyPr>
          <a:lstStyle/>
          <a:p>
            <a:r>
              <a:rPr lang="en-US" sz="3600" u="sng" kern="100" dirty="0">
                <a:effectLst/>
                <a:latin typeface="Calibri" panose="020F0502020204030204" pitchFamily="34" charset="0"/>
                <a:ea typeface="Calibri" panose="020F0502020204030204" pitchFamily="34" charset="0"/>
                <a:cs typeface="Times New Roman" panose="02020603050405020304" pitchFamily="18" charset="0"/>
              </a:rPr>
              <a:t>LGBTQ+ resources available in Alaska: </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6" name="Content Placeholder 5">
            <a:extLst>
              <a:ext uri="{FF2B5EF4-FFF2-40B4-BE49-F238E27FC236}">
                <a16:creationId xmlns:a16="http://schemas.microsoft.com/office/drawing/2014/main" id="{9BE7E655-DBBE-1E38-D543-EB34028F2F2B}"/>
              </a:ext>
            </a:extLst>
          </p:cNvPr>
          <p:cNvSpPr>
            <a:spLocks noGrp="1"/>
          </p:cNvSpPr>
          <p:nvPr>
            <p:ph sz="half" idx="1"/>
          </p:nvPr>
        </p:nvSpPr>
        <p:spPr>
          <a:xfrm>
            <a:off x="550862" y="1079863"/>
            <a:ext cx="8671516" cy="5012962"/>
          </a:xfrm>
        </p:spPr>
        <p:txBody>
          <a:bodyPr>
            <a:normAutofit/>
          </a:bodyPr>
          <a:lstStyle/>
          <a:p>
            <a:pPr marL="342900" marR="0" lvl="0" indent="-342900">
              <a:lnSpc>
                <a:spcPct val="107000"/>
              </a:lnSpc>
              <a:spcBef>
                <a:spcPts val="0"/>
              </a:spcBef>
              <a:spcAft>
                <a:spcPts val="0"/>
              </a:spcAft>
              <a:buFont typeface="Calibri" panose="020F0502020204030204" pitchFamily="34" charset="0"/>
              <a:buChar char="-"/>
            </a:pPr>
            <a:r>
              <a:rPr lang="en-US" sz="1600" b="1" u="sng" kern="100" dirty="0">
                <a:effectLst/>
                <a:latin typeface="Calibri" panose="020F0502020204030204" pitchFamily="34" charset="0"/>
                <a:ea typeface="Calibri" panose="020F0502020204030204" pitchFamily="34" charset="0"/>
                <a:cs typeface="Times New Roman" panose="02020603050405020304" pitchFamily="18" charset="0"/>
              </a:rPr>
              <a:t>Choosing Our Roots:</a:t>
            </a:r>
            <a:r>
              <a:rPr lang="en-US" sz="1600" u="sng"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COR is a non-profit organization that works to address homelessness among LGBTQ+ youth in Alaska. They identify and place youth in homes and provide wrap-around services to those families. COR is based out of Anchorage but works in and serves communities throughout Alaska. </a:t>
            </a:r>
            <a:r>
              <a:rPr lang="en-US" sz="1600" u="sng"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a:t>
            </a:r>
            <a:r>
              <a:rPr lang="en-US" sz="1600" u="sng" kern="100" dirty="0"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www.choosingourroots.org</a:t>
            </a:r>
            <a:r>
              <a:rPr lang="en-US" sz="1600" u="sng"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Calibri" panose="020F0502020204030204" pitchFamily="34" charset="0"/>
              <a:buChar char="-"/>
            </a:pPr>
            <a:r>
              <a:rPr lang="en-US" sz="1600" b="1" u="sng" kern="100" dirty="0">
                <a:effectLst/>
                <a:latin typeface="Calibri" panose="020F0502020204030204" pitchFamily="34" charset="0"/>
                <a:ea typeface="Calibri" panose="020F0502020204030204" pitchFamily="34" charset="0"/>
                <a:cs typeface="Times New Roman" panose="02020603050405020304" pitchFamily="18" charset="0"/>
              </a:rPr>
              <a:t>Identity Health Clinic:</a:t>
            </a:r>
            <a:r>
              <a:rPr lang="en-US" sz="1600" u="sng"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Identity accepts Medicaid and offers therapy, medication management, and primary health care to Alaska’s LGBTQ+ community. They also offer telehealth services and a virtual “Q Club” for youth that meets once a week. </a:t>
            </a:r>
            <a:r>
              <a:rPr lang="en-US" sz="1600" u="sng"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https://</a:t>
            </a:r>
            <a:r>
              <a:rPr lang="en-US" sz="1600" u="sng" kern="100" dirty="0"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identityalaska.org</a:t>
            </a:r>
            <a:r>
              <a:rPr lang="en-US" sz="1600" u="sng"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/programs/</a:t>
            </a:r>
            <a:r>
              <a:rPr lang="en-US" sz="1600" u="sng" kern="100" dirty="0"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identityhealthclinic</a:t>
            </a:r>
            <a:r>
              <a:rPr lang="en-US" sz="1600" u="sng"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4"/>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1600" b="1" u="sng" kern="100" dirty="0">
                <a:effectLst/>
                <a:latin typeface="Calibri" panose="020F0502020204030204" pitchFamily="34" charset="0"/>
                <a:ea typeface="Calibri" panose="020F0502020204030204" pitchFamily="34" charset="0"/>
                <a:cs typeface="Times New Roman" panose="02020603050405020304" pitchFamily="18" charset="0"/>
              </a:rPr>
              <a:t>Identity Inc.:</a:t>
            </a: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Their website has a “resources” tab that includes LGBTQ+ affirming churches and religious spaces, resources for parents/guardians of LGBTQ+ youth, crisis and support hotlines, and a list of LGBTQ+-affirming health providers and counselors statewide. </a:t>
            </a:r>
            <a:r>
              <a:rPr lang="en-US" sz="16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t>
            </a:r>
            <a:r>
              <a:rPr lang="en-US" sz="1600" u="sng" kern="100"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identityalaska.org</a:t>
            </a:r>
            <a:r>
              <a:rPr lang="en-US" sz="16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 </a:t>
            </a:r>
          </a:p>
          <a:p>
            <a:pPr marL="457200" marR="0">
              <a:lnSpc>
                <a:spcPct val="107000"/>
              </a:lnSpc>
              <a:spcBef>
                <a:spcPts val="0"/>
              </a:spcBef>
              <a:spcAft>
                <a:spcPts val="0"/>
              </a:spcAft>
            </a:pPr>
            <a:r>
              <a:rPr lang="en-US" sz="1600" b="1"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Calibri" panose="020F0502020204030204" pitchFamily="34" charset="0"/>
              <a:buChar char="-"/>
            </a:pPr>
            <a:r>
              <a:rPr lang="en-US" sz="1600" b="1" u="sng" kern="100" dirty="0">
                <a:effectLst/>
                <a:latin typeface="Calibri" panose="020F0502020204030204" pitchFamily="34" charset="0"/>
                <a:ea typeface="Calibri" panose="020F0502020204030204" pitchFamily="34" charset="0"/>
                <a:cs typeface="Times New Roman" panose="02020603050405020304" pitchFamily="18" charset="0"/>
              </a:rPr>
              <a:t>Koru Counselling Services:</a:t>
            </a:r>
            <a:r>
              <a:rPr lang="en-US" sz="1600" u="sng"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kern="100" dirty="0">
                <a:effectLst/>
                <a:latin typeface="Calibri" panose="020F0502020204030204" pitchFamily="34" charset="0"/>
                <a:ea typeface="Calibri" panose="020F0502020204030204" pitchFamily="34" charset="0"/>
                <a:cs typeface="Times New Roman" panose="02020603050405020304" pitchFamily="18" charset="0"/>
              </a:rPr>
              <a:t>KCS is based out of Juneau but provides gender-affirming therapy via telehealth statewide. They also host a monthly support group for transgender and gender-expansive people. Koru does not accept Medicaid, but uses a sliding-scale payment and has worked with youth in OCS custody before. </a:t>
            </a:r>
            <a:r>
              <a:rPr lang="en-US" sz="1600" u="sng"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https://</a:t>
            </a:r>
            <a:r>
              <a:rPr lang="en-US" sz="1600" u="sng" kern="100" dirty="0" err="1">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www.margiethomsoncounseling.com</a:t>
            </a:r>
            <a:r>
              <a:rPr lang="en-US" sz="1600" u="sng" kern="100" dirty="0">
                <a:solidFill>
                  <a:srgbClr val="0563C1"/>
                </a:solidFill>
                <a:effectLst/>
                <a:latin typeface="Calibri" panose="020F0502020204030204" pitchFamily="34" charset="0"/>
                <a:ea typeface="Times New Roman" panose="02020603050405020304" pitchFamily="18" charset="0"/>
                <a:cs typeface="Times New Roman" panose="02020603050405020304" pitchFamily="18" charset="0"/>
                <a:hlinkClick r:id="rId6"/>
              </a:rPr>
              <a: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845A03A5-6D4D-7072-B3BD-F2DA38CADEB0}"/>
              </a:ext>
            </a:extLst>
          </p:cNvPr>
          <p:cNvSpPr>
            <a:spLocks noGrp="1"/>
          </p:cNvSpPr>
          <p:nvPr>
            <p:ph sz="half" idx="13"/>
          </p:nvPr>
        </p:nvSpPr>
        <p:spPr>
          <a:xfrm>
            <a:off x="10097728" y="2097175"/>
            <a:ext cx="1543411" cy="773844"/>
          </a:xfrm>
        </p:spPr>
        <p:txBody>
          <a:bodyPr>
            <a:normAutofit/>
          </a:bodyPr>
          <a:lstStyle/>
          <a:p>
            <a:r>
              <a:rPr lang="en-US" sz="1200" dirty="0"/>
              <a:t>** This is not a comprehensive list. </a:t>
            </a:r>
          </a:p>
        </p:txBody>
      </p:sp>
    </p:spTree>
    <p:extLst>
      <p:ext uri="{BB962C8B-B14F-4D97-AF65-F5344CB8AC3E}">
        <p14:creationId xmlns:p14="http://schemas.microsoft.com/office/powerpoint/2010/main" val="3353460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6CC09F-7383-3A4C-555C-35DA0BB4B76E}"/>
              </a:ext>
            </a:extLst>
          </p:cNvPr>
          <p:cNvSpPr>
            <a:spLocks noGrp="1"/>
          </p:cNvSpPr>
          <p:nvPr>
            <p:ph type="title"/>
          </p:nvPr>
        </p:nvSpPr>
        <p:spPr>
          <a:xfrm>
            <a:off x="550863" y="508635"/>
            <a:ext cx="11090274" cy="884736"/>
          </a:xfrm>
        </p:spPr>
        <p:txBody>
          <a:bodyPr/>
          <a:lstStyle/>
          <a:p>
            <a:r>
              <a:rPr lang="en-US" dirty="0"/>
              <a:t>OCS Specific Policy and Procedure:</a:t>
            </a:r>
          </a:p>
        </p:txBody>
      </p:sp>
      <p:sp>
        <p:nvSpPr>
          <p:cNvPr id="6" name="Content Placeholder 5">
            <a:extLst>
              <a:ext uri="{FF2B5EF4-FFF2-40B4-BE49-F238E27FC236}">
                <a16:creationId xmlns:a16="http://schemas.microsoft.com/office/drawing/2014/main" id="{9BE7E655-DBBE-1E38-D543-EB34028F2F2B}"/>
              </a:ext>
            </a:extLst>
          </p:cNvPr>
          <p:cNvSpPr>
            <a:spLocks noGrp="1"/>
          </p:cNvSpPr>
          <p:nvPr>
            <p:ph sz="half" idx="1"/>
          </p:nvPr>
        </p:nvSpPr>
        <p:spPr>
          <a:xfrm>
            <a:off x="550861" y="2097175"/>
            <a:ext cx="8170351" cy="1570257"/>
          </a:xfrm>
        </p:spPr>
        <p:txBody>
          <a:bodyPr/>
          <a:lstStyle/>
          <a:p>
            <a:pPr marL="285750" indent="-285750">
              <a:buFontTx/>
              <a:buChar char="-"/>
            </a:pPr>
            <a:r>
              <a:rPr lang="en-US" sz="2400" dirty="0"/>
              <a:t>Is not required to be implemented until 2026. </a:t>
            </a:r>
          </a:p>
          <a:p>
            <a:pPr marL="285750" indent="-285750">
              <a:buFontTx/>
              <a:buChar char="-"/>
            </a:pPr>
            <a:r>
              <a:rPr lang="en-US" sz="2400" dirty="0"/>
              <a:t>What questions do you have as OCS works on our policy? </a:t>
            </a:r>
          </a:p>
          <a:p>
            <a:pPr marL="285750" indent="-285750">
              <a:buFontTx/>
              <a:buChar char="-"/>
            </a:pPr>
            <a:endParaRPr lang="en-US" dirty="0"/>
          </a:p>
        </p:txBody>
      </p:sp>
      <p:sp>
        <p:nvSpPr>
          <p:cNvPr id="7" name="Content Placeholder 6">
            <a:extLst>
              <a:ext uri="{FF2B5EF4-FFF2-40B4-BE49-F238E27FC236}">
                <a16:creationId xmlns:a16="http://schemas.microsoft.com/office/drawing/2014/main" id="{845A03A5-6D4D-7072-B3BD-F2DA38CADEB0}"/>
              </a:ext>
            </a:extLst>
          </p:cNvPr>
          <p:cNvSpPr>
            <a:spLocks noGrp="1"/>
          </p:cNvSpPr>
          <p:nvPr>
            <p:ph sz="half" idx="13"/>
          </p:nvPr>
        </p:nvSpPr>
        <p:spPr>
          <a:xfrm>
            <a:off x="11474244" y="2097175"/>
            <a:ext cx="166895" cy="3995650"/>
          </a:xfrm>
        </p:spPr>
        <p:txBody>
          <a:bodyPr/>
          <a:lstStyle/>
          <a:p>
            <a:endParaRPr lang="en-US" dirty="0"/>
          </a:p>
        </p:txBody>
      </p:sp>
    </p:spTree>
    <p:extLst>
      <p:ext uri="{BB962C8B-B14F-4D97-AF65-F5344CB8AC3E}">
        <p14:creationId xmlns:p14="http://schemas.microsoft.com/office/powerpoint/2010/main" val="233018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C361-0D7A-DC05-86B5-6DD77D322F5B}"/>
              </a:ext>
            </a:extLst>
          </p:cNvPr>
          <p:cNvSpPr>
            <a:spLocks noGrp="1"/>
          </p:cNvSpPr>
          <p:nvPr>
            <p:ph type="title"/>
          </p:nvPr>
        </p:nvSpPr>
        <p:spPr>
          <a:xfrm>
            <a:off x="549536" y="549275"/>
            <a:ext cx="5179330" cy="2105436"/>
          </a:xfrm>
          <a:noFill/>
        </p:spPr>
        <p:txBody>
          <a:bodyPr anchor="b">
            <a:normAutofit/>
          </a:bodyPr>
          <a:lstStyle/>
          <a:p>
            <a:r>
              <a:rPr lang="en-US" dirty="0"/>
              <a:t>Thank you</a:t>
            </a:r>
          </a:p>
        </p:txBody>
      </p:sp>
      <p:sp>
        <p:nvSpPr>
          <p:cNvPr id="3" name="Content Placeholder 2">
            <a:extLst>
              <a:ext uri="{FF2B5EF4-FFF2-40B4-BE49-F238E27FC236}">
                <a16:creationId xmlns:a16="http://schemas.microsoft.com/office/drawing/2014/main" id="{1BE98EFF-197D-3136-70B9-7BBD30A48931}"/>
              </a:ext>
            </a:extLst>
          </p:cNvPr>
          <p:cNvSpPr>
            <a:spLocks noGrp="1"/>
          </p:cNvSpPr>
          <p:nvPr>
            <p:ph idx="1"/>
          </p:nvPr>
        </p:nvSpPr>
        <p:spPr>
          <a:noFill/>
        </p:spPr>
        <p:txBody>
          <a:bodyPr>
            <a:normAutofit/>
          </a:bodyPr>
          <a:lstStyle/>
          <a:p>
            <a:r>
              <a:rPr lang="en-US" dirty="0"/>
              <a:t>Nikki Maidl</a:t>
            </a:r>
          </a:p>
          <a:p>
            <a:r>
              <a:rPr lang="en-US" dirty="0"/>
              <a:t>Social Services Program Officer: </a:t>
            </a:r>
            <a:r>
              <a:rPr lang="en-US" sz="1400" dirty="0"/>
              <a:t>Foster Care Licensing, Background Check Program, and Team Decision Making</a:t>
            </a:r>
          </a:p>
          <a:p>
            <a:r>
              <a:rPr lang="en-US" dirty="0" err="1"/>
              <a:t>Nikki.Maidl@alaska.gov</a:t>
            </a:r>
            <a:endParaRPr lang="en-US" dirty="0"/>
          </a:p>
        </p:txBody>
      </p:sp>
      <p:pic>
        <p:nvPicPr>
          <p:cNvPr id="25" name="Picture Placeholder 24" descr="A close-up of a network">
            <a:extLst>
              <a:ext uri="{FF2B5EF4-FFF2-40B4-BE49-F238E27FC236}">
                <a16:creationId xmlns:a16="http://schemas.microsoft.com/office/drawing/2014/main" id="{41A1C574-72C6-642F-E4D2-FF0C993AEF7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 b="1"/>
          <a:stretch/>
        </p:blipFill>
        <p:spPr/>
      </p:pic>
    </p:spTree>
    <p:extLst>
      <p:ext uri="{BB962C8B-B14F-4D97-AF65-F5344CB8AC3E}">
        <p14:creationId xmlns:p14="http://schemas.microsoft.com/office/powerpoint/2010/main" val="2547630249"/>
      </p:ext>
    </p:extLst>
  </p:cSld>
  <p:clrMapOvr>
    <a:masterClrMapping/>
  </p:clrMapOvr>
</p:sld>
</file>

<file path=ppt/theme/theme1.xml><?xml version="1.0" encoding="utf-8"?>
<a:theme xmlns:a="http://schemas.openxmlformats.org/drawingml/2006/main" name="3DFloatVTI">
  <a:themeElements>
    <a:clrScheme name="Float">
      <a:dk1>
        <a:sysClr val="windowText" lastClr="000000"/>
      </a:dk1>
      <a:lt1>
        <a:sysClr val="window" lastClr="FFFFFF"/>
      </a:lt1>
      <a:dk2>
        <a:srgbClr val="1B192E"/>
      </a:dk2>
      <a:lt2>
        <a:srgbClr val="EAE5EB"/>
      </a:lt2>
      <a:accent1>
        <a:srgbClr val="13BE89"/>
      </a:accent1>
      <a:accent2>
        <a:srgbClr val="12B1BF"/>
      </a:accent2>
      <a:accent3>
        <a:srgbClr val="D40AA8"/>
      </a:accent3>
      <a:accent4>
        <a:srgbClr val="B86E62"/>
      </a:accent4>
      <a:accent5>
        <a:srgbClr val="A3A3C1"/>
      </a:accent5>
      <a:accent6>
        <a:srgbClr val="37335B"/>
      </a:accent6>
      <a:hlink>
        <a:srgbClr val="0066FF"/>
      </a:hlink>
      <a:folHlink>
        <a:srgbClr val="666699"/>
      </a:folHlink>
    </a:clrScheme>
    <a:fontScheme name="Float">
      <a:majorFont>
        <a:latin typeface="Walbaum Display"/>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FloatVTI" id="{F59BA300-ED19-4B39-9AE3-7882B1DE8B78}" vid="{0FEC63E3-719F-4F50-9F1E-5B8BAF3910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7783A8-901D-4F73-81D7-AA6841BEB3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F342EE1-43E5-4AFB-895D-B61B9656DC14}">
  <ds:schemaRefs>
    <ds:schemaRef ds:uri="http://schemas.microsoft.com/office/2006/documentManagement/types"/>
    <ds:schemaRef ds:uri="http://schemas.microsoft.com/sharepoint/v3"/>
    <ds:schemaRef ds:uri="http://purl.org/dc/dcmitype/"/>
    <ds:schemaRef ds:uri="http://purl.org/dc/elements/1.1/"/>
    <ds:schemaRef ds:uri="http://purl.org/dc/terms/"/>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230e9df3-be65-4c73-a93b-d1236ebd677e"/>
    <ds:schemaRef ds:uri="16c05727-aa75-4e4a-9b5f-8a80a1165891"/>
    <ds:schemaRef ds:uri="71af3243-3dd4-4a8d-8c0d-dd76da1f02a5"/>
  </ds:schemaRefs>
</ds:datastoreItem>
</file>

<file path=customXml/itemProps3.xml><?xml version="1.0" encoding="utf-8"?>
<ds:datastoreItem xmlns:ds="http://schemas.openxmlformats.org/officeDocument/2006/customXml" ds:itemID="{2F49CD38-5B57-4682-9FCE-B9174068D0AE}">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{AB0176A1-85DB-4911-8FBC-2E845FCB573D}tf33713516_win32</Template>
  <TotalTime>114</TotalTime>
  <Words>862</Words>
  <Application>Microsoft Office PowerPoint</Application>
  <PresentationFormat>Widescreen</PresentationFormat>
  <Paragraphs>53</Paragraphs>
  <Slides>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Aptos</vt:lpstr>
      <vt:lpstr>Arial</vt:lpstr>
      <vt:lpstr>Calibri</vt:lpstr>
      <vt:lpstr>Courier New</vt:lpstr>
      <vt:lpstr>Gill Sans MT</vt:lpstr>
      <vt:lpstr>Walbaum Display</vt:lpstr>
      <vt:lpstr>Wingdings</vt:lpstr>
      <vt:lpstr>3DFloatVTI</vt:lpstr>
      <vt:lpstr>Designated Placement Requirements for LGBTQI+ Children</vt:lpstr>
      <vt:lpstr>The Department must ensure there are designated placements for all LGBTQI+ children who request or would benefit from</vt:lpstr>
      <vt:lpstr>- When placing a LGBTQI+ child, must give substantial weight to the child’s expressed concerns or requests and consult with them.  - To promote child stability, must consider if services and training would allow the current provider to become a Designated Placement. If so, must use case review system to monitor progress towards designations.  -Must implement a process for LGBTQI+ children to request a Designated Placement or request their current placement to be offered service sand training to become one.   </vt:lpstr>
      <vt:lpstr>- Must implement a process for LGBTQI+ children to report concerns.  -Must have procedure to address retaliation.  -Must ensure LGBTQI+ children have access to services.</vt:lpstr>
      <vt:lpstr>Notice of Requirements</vt:lpstr>
      <vt:lpstr>LGBTQ+ resources available in Alaska:  </vt:lpstr>
      <vt:lpstr>OCS Specific Policy and Procedure: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Maidl, Nikki S (FCS)</dc:creator>
  <cp:lastModifiedBy>Maidl, Nikki S (FCS)</cp:lastModifiedBy>
  <cp:revision>6</cp:revision>
  <dcterms:created xsi:type="dcterms:W3CDTF">2024-09-11T04:57:23Z</dcterms:created>
  <dcterms:modified xsi:type="dcterms:W3CDTF">2024-09-12T18:24:35Z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